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handoutMasterIdLst>
    <p:handoutMasterId r:id="rId26"/>
  </p:handoutMasterIdLst>
  <p:sldIdLst>
    <p:sldId id="2147197061" r:id="rId5"/>
    <p:sldId id="2147197068" r:id="rId6"/>
    <p:sldId id="2147197069" r:id="rId7"/>
    <p:sldId id="2147197070" r:id="rId8"/>
    <p:sldId id="2147197081" r:id="rId9"/>
    <p:sldId id="2147197082" r:id="rId10"/>
    <p:sldId id="2147197073" r:id="rId11"/>
    <p:sldId id="2147197074" r:id="rId12"/>
    <p:sldId id="2147197075" r:id="rId13"/>
    <p:sldId id="2147197076" r:id="rId14"/>
    <p:sldId id="2147197077" r:id="rId15"/>
    <p:sldId id="2147197078" r:id="rId16"/>
    <p:sldId id="2147197079" r:id="rId17"/>
    <p:sldId id="2147197083" r:id="rId18"/>
    <p:sldId id="2147197084" r:id="rId19"/>
    <p:sldId id="2147197085" r:id="rId20"/>
    <p:sldId id="2147197086" r:id="rId21"/>
    <p:sldId id="2147197087" r:id="rId22"/>
    <p:sldId id="2147197080" r:id="rId23"/>
    <p:sldId id="2147197036" r:id="rId24"/>
  </p:sldIdLst>
  <p:sldSz cx="12192000" cy="6858000"/>
  <p:notesSz cx="6858000" cy="9144000"/>
  <p:embeddedFontLst>
    <p:embeddedFont>
      <p:font typeface="Montserrat" panose="00000500000000000000" pitchFamily="50" charset="0"/>
      <p:regular r:id="rId27"/>
      <p:bold r:id="rId28"/>
      <p:italic r:id="rId29"/>
      <p:boldItalic r:id="rId30"/>
    </p:embeddedFont>
    <p:embeddedFont>
      <p:font typeface="Montserrat ExtraLight" panose="00000300000000000000" pitchFamily="50" charset="0"/>
      <p:regular r:id="rId31"/>
      <p:italic r:id="rId32"/>
    </p:embeddedFont>
    <p:embeddedFont>
      <p:font typeface="Montserrat SemiBold" panose="00000700000000000000" pitchFamily="50" charset="0"/>
      <p:bold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6E15A1-D1B2-85F7-1B8C-3C440DABD6A0}" name="Villamonte, Viviana (Lima - PE)" initials="VV" userId="S::Viviana.Villamonte@glencore.com.pe::e79d71d2-9ab8-4d31-bb39-3e8aa6106a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AA"/>
    <a:srgbClr val="AD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69" autoAdjust="0"/>
  </p:normalViewPr>
  <p:slideViewPr>
    <p:cSldViewPr snapToGrid="0" showGuides="1">
      <p:cViewPr varScale="1">
        <p:scale>
          <a:sx n="111" d="100"/>
          <a:sy n="111" d="100"/>
        </p:scale>
        <p:origin x="830" y="67"/>
      </p:cViewPr>
      <p:guideLst/>
    </p:cSldViewPr>
  </p:slideViewPr>
  <p:outlineViewPr>
    <p:cViewPr>
      <p:scale>
        <a:sx n="33" d="100"/>
        <a:sy n="33" d="100"/>
      </p:scale>
      <p:origin x="0" y="-27752"/>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120" d="100"/>
          <a:sy n="120" d="100"/>
        </p:scale>
        <p:origin x="11664"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treras, German (Santiago - CL)" userId="097421e9-a1f3-4fcc-a8c1-da5e96edeeec" providerId="ADAL" clId="{9053289F-7C3B-4488-BD1B-8C5B5A5C64FA}"/>
    <pc:docChg chg="modSld">
      <pc:chgData name="Contreras, German (Santiago - CL)" userId="097421e9-a1f3-4fcc-a8c1-da5e96edeeec" providerId="ADAL" clId="{9053289F-7C3B-4488-BD1B-8C5B5A5C64FA}" dt="2024-09-05T23:12:34.031" v="161" actId="14100"/>
      <pc:docMkLst>
        <pc:docMk/>
      </pc:docMkLst>
      <pc:sldChg chg="modSp mod">
        <pc:chgData name="Contreras, German (Santiago - CL)" userId="097421e9-a1f3-4fcc-a8c1-da5e96edeeec" providerId="ADAL" clId="{9053289F-7C3B-4488-BD1B-8C5B5A5C64FA}" dt="2024-09-05T23:12:34.031" v="161" actId="14100"/>
        <pc:sldMkLst>
          <pc:docMk/>
          <pc:sldMk cId="3844046325" sldId="2147197068"/>
        </pc:sldMkLst>
        <pc:spChg chg="mod">
          <ac:chgData name="Contreras, German (Santiago - CL)" userId="097421e9-a1f3-4fcc-a8c1-da5e96edeeec" providerId="ADAL" clId="{9053289F-7C3B-4488-BD1B-8C5B5A5C64FA}" dt="2024-09-05T23:10:00.835" v="26" actId="20577"/>
          <ac:spMkLst>
            <pc:docMk/>
            <pc:sldMk cId="3844046325" sldId="2147197068"/>
            <ac:spMk id="5" creationId="{B55BA0F9-E569-EB2D-B177-812407DB031B}"/>
          </ac:spMkLst>
        </pc:spChg>
        <pc:spChg chg="mod">
          <ac:chgData name="Contreras, German (Santiago - CL)" userId="097421e9-a1f3-4fcc-a8c1-da5e96edeeec" providerId="ADAL" clId="{9053289F-7C3B-4488-BD1B-8C5B5A5C64FA}" dt="2024-09-05T23:10:24.462" v="49" actId="20577"/>
          <ac:spMkLst>
            <pc:docMk/>
            <pc:sldMk cId="3844046325" sldId="2147197068"/>
            <ac:spMk id="7" creationId="{14DFAC13-E18C-6DD6-C015-BA515D67F3FD}"/>
          </ac:spMkLst>
        </pc:spChg>
        <pc:spChg chg="mod">
          <ac:chgData name="Contreras, German (Santiago - CL)" userId="097421e9-a1f3-4fcc-a8c1-da5e96edeeec" providerId="ADAL" clId="{9053289F-7C3B-4488-BD1B-8C5B5A5C64FA}" dt="2024-09-05T23:12:34.031" v="161" actId="14100"/>
          <ac:spMkLst>
            <pc:docMk/>
            <pc:sldMk cId="3844046325" sldId="2147197068"/>
            <ac:spMk id="54" creationId="{4119947A-0F87-604B-38C8-7C0A50FDC33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5A9D0-E80F-4860-84B4-A4EC1243ADEA}" type="doc">
      <dgm:prSet loTypeId="urn:microsoft.com/office/officeart/2005/8/layout/pyramid1" loCatId="pyramid" qsTypeId="urn:microsoft.com/office/officeart/2005/8/quickstyle/simple1" qsCatId="simple" csTypeId="urn:microsoft.com/office/officeart/2005/8/colors/accent1_2" csCatId="accent1" phldr="1"/>
      <dgm:spPr/>
    </dgm:pt>
    <dgm:pt modelId="{0A765B70-AA0B-48D7-954B-172B00C6BDE5}">
      <dgm:prSet phldrT="[Text]" custT="1"/>
      <dgm:spPr/>
      <dgm:t>
        <a:bodyPr/>
        <a:lstStyle/>
        <a:p>
          <a:pPr rtl="0"/>
          <a:r>
            <a:rPr lang="es-419" sz="1200" b="1" dirty="0">
              <a:solidFill>
                <a:schemeClr val="bg1"/>
              </a:solidFill>
            </a:rPr>
            <a:t>OCM</a:t>
          </a:r>
        </a:p>
      </dgm:t>
    </dgm:pt>
    <dgm:pt modelId="{843C7823-1261-4FD5-9281-4BB5E3510F33}" type="parTrans" cxnId="{E1D3B528-5F2F-4D1B-B9A4-B94A943F3528}">
      <dgm:prSet/>
      <dgm:spPr/>
      <dgm:t>
        <a:bodyPr/>
        <a:lstStyle/>
        <a:p>
          <a:endParaRPr lang="en-GB" sz="1200" b="1">
            <a:solidFill>
              <a:schemeClr val="tx1"/>
            </a:solidFill>
          </a:endParaRPr>
        </a:p>
      </dgm:t>
    </dgm:pt>
    <dgm:pt modelId="{7C43795E-AD47-4901-8638-336AA76A4595}" type="sibTrans" cxnId="{E1D3B528-5F2F-4D1B-B9A4-B94A943F3528}">
      <dgm:prSet/>
      <dgm:spPr/>
      <dgm:t>
        <a:bodyPr/>
        <a:lstStyle/>
        <a:p>
          <a:endParaRPr lang="en-GB" sz="1200" b="1">
            <a:solidFill>
              <a:schemeClr val="tx1"/>
            </a:solidFill>
          </a:endParaRPr>
        </a:p>
      </dgm:t>
    </dgm:pt>
    <dgm:pt modelId="{36F41377-3082-4C78-8A7E-41506114921C}">
      <dgm:prSet phldrT="[Text]" custT="1"/>
      <dgm:spPr/>
      <dgm:t>
        <a:bodyPr/>
        <a:lstStyle/>
        <a:p>
          <a:pPr rtl="0"/>
          <a:r>
            <a:rPr lang="es-419" sz="1200" b="1" dirty="0">
              <a:solidFill>
                <a:schemeClr val="bg1"/>
              </a:solidFill>
            </a:rPr>
            <a:t>DEMOSTRAR</a:t>
          </a:r>
        </a:p>
      </dgm:t>
    </dgm:pt>
    <dgm:pt modelId="{A2D4A7C3-20B6-4863-8000-FD4128A4D6FF}" type="parTrans" cxnId="{4F63F5ED-01B1-49A4-B837-A6ED9D405FDD}">
      <dgm:prSet/>
      <dgm:spPr/>
      <dgm:t>
        <a:bodyPr/>
        <a:lstStyle/>
        <a:p>
          <a:endParaRPr lang="en-GB" sz="1200" b="1">
            <a:solidFill>
              <a:schemeClr val="tx1"/>
            </a:solidFill>
          </a:endParaRPr>
        </a:p>
      </dgm:t>
    </dgm:pt>
    <dgm:pt modelId="{A0A8DA70-7CE2-4C79-9EF9-51C3A6AB90DC}" type="sibTrans" cxnId="{4F63F5ED-01B1-49A4-B837-A6ED9D405FDD}">
      <dgm:prSet/>
      <dgm:spPr/>
      <dgm:t>
        <a:bodyPr/>
        <a:lstStyle/>
        <a:p>
          <a:endParaRPr lang="en-GB" sz="1200" b="1">
            <a:solidFill>
              <a:schemeClr val="tx1"/>
            </a:solidFill>
          </a:endParaRPr>
        </a:p>
      </dgm:t>
    </dgm:pt>
    <dgm:pt modelId="{9D09A5E4-FB88-468B-B7D9-606893CD3D3B}">
      <dgm:prSet phldrT="[Text]" custT="1"/>
      <dgm:spPr/>
      <dgm:t>
        <a:bodyPr/>
        <a:lstStyle/>
        <a:p>
          <a:pPr rtl="0"/>
          <a:r>
            <a:rPr lang="es-419" sz="1200" b="1" dirty="0">
              <a:solidFill>
                <a:schemeClr val="bg1"/>
              </a:solidFill>
            </a:rPr>
            <a:t>Analizar y evaluar aplicabilidad</a:t>
          </a:r>
        </a:p>
      </dgm:t>
    </dgm:pt>
    <dgm:pt modelId="{0325B352-1781-41E3-BF56-794AC135C9E9}" type="parTrans" cxnId="{8D7E5E1A-EEA6-4155-A6DE-380B0EA3C29F}">
      <dgm:prSet/>
      <dgm:spPr/>
      <dgm:t>
        <a:bodyPr/>
        <a:lstStyle/>
        <a:p>
          <a:endParaRPr lang="en-GB" sz="1200" b="1">
            <a:solidFill>
              <a:schemeClr val="tx1"/>
            </a:solidFill>
          </a:endParaRPr>
        </a:p>
      </dgm:t>
    </dgm:pt>
    <dgm:pt modelId="{6EEC4D3C-68BB-49B4-B4E4-8B8AF723AC80}" type="sibTrans" cxnId="{8D7E5E1A-EEA6-4155-A6DE-380B0EA3C29F}">
      <dgm:prSet/>
      <dgm:spPr/>
      <dgm:t>
        <a:bodyPr/>
        <a:lstStyle/>
        <a:p>
          <a:endParaRPr lang="en-GB" sz="1200" b="1">
            <a:solidFill>
              <a:schemeClr val="tx1"/>
            </a:solidFill>
          </a:endParaRPr>
        </a:p>
      </dgm:t>
    </dgm:pt>
    <dgm:pt modelId="{E501E711-5610-4917-AEB3-89A883CD8259}">
      <dgm:prSet phldrT="[Text]" custT="1"/>
      <dgm:spPr/>
      <dgm:t>
        <a:bodyPr/>
        <a:lstStyle/>
        <a:p>
          <a:pPr rtl="0"/>
          <a:r>
            <a:rPr lang="es-419" sz="1200" b="1" dirty="0">
              <a:solidFill>
                <a:schemeClr val="bg1"/>
              </a:solidFill>
            </a:rPr>
            <a:t>Acceder a expertos para analizar y desplegar</a:t>
          </a:r>
        </a:p>
      </dgm:t>
    </dgm:pt>
    <dgm:pt modelId="{04D10C5F-5650-42C6-88A3-14D8C4A287AC}" type="parTrans" cxnId="{0F1E144B-6AC6-46D8-ABD5-29873D17C7F1}">
      <dgm:prSet/>
      <dgm:spPr/>
      <dgm:t>
        <a:bodyPr/>
        <a:lstStyle/>
        <a:p>
          <a:endParaRPr lang="en-GB" sz="1200" b="1">
            <a:solidFill>
              <a:schemeClr val="tx1"/>
            </a:solidFill>
          </a:endParaRPr>
        </a:p>
      </dgm:t>
    </dgm:pt>
    <dgm:pt modelId="{950F683E-7B88-4F04-A37D-8BD3F70FD479}" type="sibTrans" cxnId="{0F1E144B-6AC6-46D8-ABD5-29873D17C7F1}">
      <dgm:prSet/>
      <dgm:spPr/>
      <dgm:t>
        <a:bodyPr/>
        <a:lstStyle/>
        <a:p>
          <a:endParaRPr lang="en-GB" sz="1200" b="1">
            <a:solidFill>
              <a:schemeClr val="tx1"/>
            </a:solidFill>
          </a:endParaRPr>
        </a:p>
      </dgm:t>
    </dgm:pt>
    <dgm:pt modelId="{509969AA-343E-4988-8D56-C400AFCC714B}">
      <dgm:prSet phldrT="[Text]" custT="1"/>
      <dgm:spPr/>
      <dgm:t>
        <a:bodyPr/>
        <a:lstStyle/>
        <a:p>
          <a:pPr rtl="0"/>
          <a:r>
            <a:rPr lang="es-419" sz="1200" b="1" noProof="0" dirty="0">
              <a:solidFill>
                <a:schemeClr val="bg1"/>
              </a:solidFill>
            </a:rPr>
            <a:t>Identificar iniciativas tecnológicas</a:t>
          </a:r>
        </a:p>
      </dgm:t>
    </dgm:pt>
    <dgm:pt modelId="{A89570C4-BAB7-4D61-8B83-3CB104A76021}" type="parTrans" cxnId="{9FFD6F07-3155-4236-96FA-BF24D65C0B93}">
      <dgm:prSet/>
      <dgm:spPr/>
      <dgm:t>
        <a:bodyPr/>
        <a:lstStyle/>
        <a:p>
          <a:endParaRPr lang="en-GB" sz="1200" b="1">
            <a:solidFill>
              <a:schemeClr val="tx1"/>
            </a:solidFill>
          </a:endParaRPr>
        </a:p>
      </dgm:t>
    </dgm:pt>
    <dgm:pt modelId="{D1E5ABD9-A572-4C24-8FB1-17309A7C8017}" type="sibTrans" cxnId="{9FFD6F07-3155-4236-96FA-BF24D65C0B93}">
      <dgm:prSet/>
      <dgm:spPr/>
      <dgm:t>
        <a:bodyPr/>
        <a:lstStyle/>
        <a:p>
          <a:endParaRPr lang="en-GB" sz="1200" b="1">
            <a:solidFill>
              <a:schemeClr val="tx1"/>
            </a:solidFill>
          </a:endParaRPr>
        </a:p>
      </dgm:t>
    </dgm:pt>
    <dgm:pt modelId="{5238D4B6-F826-40FC-B607-DFD1DA8864AB}">
      <dgm:prSet phldrT="[Text]" custT="1"/>
      <dgm:spPr/>
      <dgm:t>
        <a:bodyPr/>
        <a:lstStyle/>
        <a:p>
          <a:pPr rtl="0"/>
          <a:endParaRPr lang="es-419" sz="1200" b="1" dirty="0"/>
        </a:p>
        <a:p>
          <a:pPr rtl="0"/>
          <a:r>
            <a:rPr lang="es-419" sz="1200" b="1" dirty="0">
              <a:solidFill>
                <a:schemeClr val="bg1"/>
              </a:solidFill>
            </a:rPr>
            <a:t>Escalar</a:t>
          </a:r>
        </a:p>
      </dgm:t>
    </dgm:pt>
    <dgm:pt modelId="{7BF9CC1F-949F-4266-889B-DC110561B05F}" type="parTrans" cxnId="{425C1F52-1755-4067-A0D4-28BCA2D5557F}">
      <dgm:prSet/>
      <dgm:spPr/>
      <dgm:t>
        <a:bodyPr/>
        <a:lstStyle/>
        <a:p>
          <a:endParaRPr lang="es-419" sz="1600" b="1"/>
        </a:p>
      </dgm:t>
    </dgm:pt>
    <dgm:pt modelId="{C306AE05-140D-4E7B-BF8B-6102C87DD7D2}" type="sibTrans" cxnId="{425C1F52-1755-4067-A0D4-28BCA2D5557F}">
      <dgm:prSet/>
      <dgm:spPr/>
      <dgm:t>
        <a:bodyPr/>
        <a:lstStyle/>
        <a:p>
          <a:endParaRPr lang="es-419" sz="1600" b="1"/>
        </a:p>
      </dgm:t>
    </dgm:pt>
    <dgm:pt modelId="{01C7DF9F-93C0-43BA-8679-06236449D439}" type="pres">
      <dgm:prSet presAssocID="{DBC5A9D0-E80F-4860-84B4-A4EC1243ADEA}" presName="Name0" presStyleCnt="0">
        <dgm:presLayoutVars>
          <dgm:dir/>
          <dgm:animLvl val="lvl"/>
          <dgm:resizeHandles val="exact"/>
        </dgm:presLayoutVars>
      </dgm:prSet>
      <dgm:spPr/>
    </dgm:pt>
    <dgm:pt modelId="{2E481382-AE7E-43B8-8A92-0BA590BB34AB}" type="pres">
      <dgm:prSet presAssocID="{5238D4B6-F826-40FC-B607-DFD1DA8864AB}" presName="Name8" presStyleCnt="0"/>
      <dgm:spPr/>
    </dgm:pt>
    <dgm:pt modelId="{F2405956-5B94-408C-BF5F-C285B67537A2}" type="pres">
      <dgm:prSet presAssocID="{5238D4B6-F826-40FC-B607-DFD1DA8864AB}" presName="level" presStyleLbl="node1" presStyleIdx="0" presStyleCnt="6">
        <dgm:presLayoutVars>
          <dgm:chMax val="1"/>
          <dgm:bulletEnabled val="1"/>
        </dgm:presLayoutVars>
      </dgm:prSet>
      <dgm:spPr/>
    </dgm:pt>
    <dgm:pt modelId="{DC10A372-9DE9-433F-B472-60EE6C43742A}" type="pres">
      <dgm:prSet presAssocID="{5238D4B6-F826-40FC-B607-DFD1DA8864AB}" presName="levelTx" presStyleLbl="revTx" presStyleIdx="0" presStyleCnt="0">
        <dgm:presLayoutVars>
          <dgm:chMax val="1"/>
          <dgm:bulletEnabled val="1"/>
        </dgm:presLayoutVars>
      </dgm:prSet>
      <dgm:spPr/>
    </dgm:pt>
    <dgm:pt modelId="{90612775-AFDA-49F2-9C8C-2C773BAB6918}" type="pres">
      <dgm:prSet presAssocID="{0A765B70-AA0B-48D7-954B-172B00C6BDE5}" presName="Name8" presStyleCnt="0"/>
      <dgm:spPr/>
    </dgm:pt>
    <dgm:pt modelId="{D009D849-6F79-4D4B-BC44-DA583F365181}" type="pres">
      <dgm:prSet presAssocID="{0A765B70-AA0B-48D7-954B-172B00C6BDE5}" presName="level" presStyleLbl="node1" presStyleIdx="1" presStyleCnt="6">
        <dgm:presLayoutVars>
          <dgm:chMax val="1"/>
          <dgm:bulletEnabled val="1"/>
        </dgm:presLayoutVars>
      </dgm:prSet>
      <dgm:spPr/>
    </dgm:pt>
    <dgm:pt modelId="{6E4906D1-F9F1-4EC7-8C7D-9A87A67082B4}" type="pres">
      <dgm:prSet presAssocID="{0A765B70-AA0B-48D7-954B-172B00C6BDE5}" presName="levelTx" presStyleLbl="revTx" presStyleIdx="0" presStyleCnt="0">
        <dgm:presLayoutVars>
          <dgm:chMax val="1"/>
          <dgm:bulletEnabled val="1"/>
        </dgm:presLayoutVars>
      </dgm:prSet>
      <dgm:spPr/>
    </dgm:pt>
    <dgm:pt modelId="{F4ACCDC6-8C7C-42A9-8B11-B5FAD7209026}" type="pres">
      <dgm:prSet presAssocID="{36F41377-3082-4C78-8A7E-41506114921C}" presName="Name8" presStyleCnt="0"/>
      <dgm:spPr/>
    </dgm:pt>
    <dgm:pt modelId="{22D4E620-144A-4462-9D18-7036AD21BB43}" type="pres">
      <dgm:prSet presAssocID="{36F41377-3082-4C78-8A7E-41506114921C}" presName="level" presStyleLbl="node1" presStyleIdx="2" presStyleCnt="6">
        <dgm:presLayoutVars>
          <dgm:chMax val="1"/>
          <dgm:bulletEnabled val="1"/>
        </dgm:presLayoutVars>
      </dgm:prSet>
      <dgm:spPr/>
    </dgm:pt>
    <dgm:pt modelId="{57DB95A6-32B9-4E9C-A54B-3167FA008516}" type="pres">
      <dgm:prSet presAssocID="{36F41377-3082-4C78-8A7E-41506114921C}" presName="levelTx" presStyleLbl="revTx" presStyleIdx="0" presStyleCnt="0">
        <dgm:presLayoutVars>
          <dgm:chMax val="1"/>
          <dgm:bulletEnabled val="1"/>
        </dgm:presLayoutVars>
      </dgm:prSet>
      <dgm:spPr/>
    </dgm:pt>
    <dgm:pt modelId="{5B3122EC-9CB8-41A6-A87B-F889565606CF}" type="pres">
      <dgm:prSet presAssocID="{9D09A5E4-FB88-468B-B7D9-606893CD3D3B}" presName="Name8" presStyleCnt="0"/>
      <dgm:spPr/>
    </dgm:pt>
    <dgm:pt modelId="{624D8FCE-0E9B-41A8-B535-E01B959FFD16}" type="pres">
      <dgm:prSet presAssocID="{9D09A5E4-FB88-468B-B7D9-606893CD3D3B}" presName="level" presStyleLbl="node1" presStyleIdx="3" presStyleCnt="6">
        <dgm:presLayoutVars>
          <dgm:chMax val="1"/>
          <dgm:bulletEnabled val="1"/>
        </dgm:presLayoutVars>
      </dgm:prSet>
      <dgm:spPr/>
    </dgm:pt>
    <dgm:pt modelId="{494F7AAE-F739-4DF6-B3E2-450AE89FDE10}" type="pres">
      <dgm:prSet presAssocID="{9D09A5E4-FB88-468B-B7D9-606893CD3D3B}" presName="levelTx" presStyleLbl="revTx" presStyleIdx="0" presStyleCnt="0">
        <dgm:presLayoutVars>
          <dgm:chMax val="1"/>
          <dgm:bulletEnabled val="1"/>
        </dgm:presLayoutVars>
      </dgm:prSet>
      <dgm:spPr/>
    </dgm:pt>
    <dgm:pt modelId="{32CBB775-07B0-4DD2-9321-C7881C793A30}" type="pres">
      <dgm:prSet presAssocID="{E501E711-5610-4917-AEB3-89A883CD8259}" presName="Name8" presStyleCnt="0"/>
      <dgm:spPr/>
    </dgm:pt>
    <dgm:pt modelId="{57C6201F-04C9-4DEF-BEBA-194EC2962688}" type="pres">
      <dgm:prSet presAssocID="{E501E711-5610-4917-AEB3-89A883CD8259}" presName="level" presStyleLbl="node1" presStyleIdx="4" presStyleCnt="6">
        <dgm:presLayoutVars>
          <dgm:chMax val="1"/>
          <dgm:bulletEnabled val="1"/>
        </dgm:presLayoutVars>
      </dgm:prSet>
      <dgm:spPr/>
    </dgm:pt>
    <dgm:pt modelId="{8D517B3B-72E2-4F32-836C-F1B968641F33}" type="pres">
      <dgm:prSet presAssocID="{E501E711-5610-4917-AEB3-89A883CD8259}" presName="levelTx" presStyleLbl="revTx" presStyleIdx="0" presStyleCnt="0">
        <dgm:presLayoutVars>
          <dgm:chMax val="1"/>
          <dgm:bulletEnabled val="1"/>
        </dgm:presLayoutVars>
      </dgm:prSet>
      <dgm:spPr/>
    </dgm:pt>
    <dgm:pt modelId="{3DC06F1A-6A92-4EE4-8B44-2B22B74E86FD}" type="pres">
      <dgm:prSet presAssocID="{509969AA-343E-4988-8D56-C400AFCC714B}" presName="Name8" presStyleCnt="0"/>
      <dgm:spPr/>
    </dgm:pt>
    <dgm:pt modelId="{FE061F4F-9220-4AAF-9880-0CA9B8D5E8BD}" type="pres">
      <dgm:prSet presAssocID="{509969AA-343E-4988-8D56-C400AFCC714B}" presName="level" presStyleLbl="node1" presStyleIdx="5" presStyleCnt="6">
        <dgm:presLayoutVars>
          <dgm:chMax val="1"/>
          <dgm:bulletEnabled val="1"/>
        </dgm:presLayoutVars>
      </dgm:prSet>
      <dgm:spPr/>
    </dgm:pt>
    <dgm:pt modelId="{CFE2D1C0-24A0-49BB-B2BF-A55401B7FB2E}" type="pres">
      <dgm:prSet presAssocID="{509969AA-343E-4988-8D56-C400AFCC714B}" presName="levelTx" presStyleLbl="revTx" presStyleIdx="0" presStyleCnt="0">
        <dgm:presLayoutVars>
          <dgm:chMax val="1"/>
          <dgm:bulletEnabled val="1"/>
        </dgm:presLayoutVars>
      </dgm:prSet>
      <dgm:spPr/>
    </dgm:pt>
  </dgm:ptLst>
  <dgm:cxnLst>
    <dgm:cxn modelId="{9FFD6F07-3155-4236-96FA-BF24D65C0B93}" srcId="{DBC5A9D0-E80F-4860-84B4-A4EC1243ADEA}" destId="{509969AA-343E-4988-8D56-C400AFCC714B}" srcOrd="5" destOrd="0" parTransId="{A89570C4-BAB7-4D61-8B83-3CB104A76021}" sibTransId="{D1E5ABD9-A572-4C24-8FB1-17309A7C8017}"/>
    <dgm:cxn modelId="{B8E8450B-B221-42C8-915D-5D698EDEE58C}" type="presOf" srcId="{E501E711-5610-4917-AEB3-89A883CD8259}" destId="{57C6201F-04C9-4DEF-BEBA-194EC2962688}" srcOrd="0" destOrd="0" presId="urn:microsoft.com/office/officeart/2005/8/layout/pyramid1"/>
    <dgm:cxn modelId="{7B2D7812-0747-42FA-ADB0-8C2A78237752}" type="presOf" srcId="{9D09A5E4-FB88-468B-B7D9-606893CD3D3B}" destId="{494F7AAE-F739-4DF6-B3E2-450AE89FDE10}" srcOrd="1" destOrd="0" presId="urn:microsoft.com/office/officeart/2005/8/layout/pyramid1"/>
    <dgm:cxn modelId="{8D7E5E1A-EEA6-4155-A6DE-380B0EA3C29F}" srcId="{DBC5A9D0-E80F-4860-84B4-A4EC1243ADEA}" destId="{9D09A5E4-FB88-468B-B7D9-606893CD3D3B}" srcOrd="3" destOrd="0" parTransId="{0325B352-1781-41E3-BF56-794AC135C9E9}" sibTransId="{6EEC4D3C-68BB-49B4-B4E4-8B8AF723AC80}"/>
    <dgm:cxn modelId="{E1D3B528-5F2F-4D1B-B9A4-B94A943F3528}" srcId="{DBC5A9D0-E80F-4860-84B4-A4EC1243ADEA}" destId="{0A765B70-AA0B-48D7-954B-172B00C6BDE5}" srcOrd="1" destOrd="0" parTransId="{843C7823-1261-4FD5-9281-4BB5E3510F33}" sibTransId="{7C43795E-AD47-4901-8638-336AA76A4595}"/>
    <dgm:cxn modelId="{93472F5D-ABD0-45F2-93A7-16DFA323B6E5}" type="presOf" srcId="{509969AA-343E-4988-8D56-C400AFCC714B}" destId="{FE061F4F-9220-4AAF-9880-0CA9B8D5E8BD}" srcOrd="0" destOrd="0" presId="urn:microsoft.com/office/officeart/2005/8/layout/pyramid1"/>
    <dgm:cxn modelId="{754F8B68-E948-4B44-80B0-526812EB1365}" type="presOf" srcId="{36F41377-3082-4C78-8A7E-41506114921C}" destId="{57DB95A6-32B9-4E9C-A54B-3167FA008516}" srcOrd="1" destOrd="0" presId="urn:microsoft.com/office/officeart/2005/8/layout/pyramid1"/>
    <dgm:cxn modelId="{0F1E144B-6AC6-46D8-ABD5-29873D17C7F1}" srcId="{DBC5A9D0-E80F-4860-84B4-A4EC1243ADEA}" destId="{E501E711-5610-4917-AEB3-89A883CD8259}" srcOrd="4" destOrd="0" parTransId="{04D10C5F-5650-42C6-88A3-14D8C4A287AC}" sibTransId="{950F683E-7B88-4F04-A37D-8BD3F70FD479}"/>
    <dgm:cxn modelId="{425C1F52-1755-4067-A0D4-28BCA2D5557F}" srcId="{DBC5A9D0-E80F-4860-84B4-A4EC1243ADEA}" destId="{5238D4B6-F826-40FC-B607-DFD1DA8864AB}" srcOrd="0" destOrd="0" parTransId="{7BF9CC1F-949F-4266-889B-DC110561B05F}" sibTransId="{C306AE05-140D-4E7B-BF8B-6102C87DD7D2}"/>
    <dgm:cxn modelId="{0EFBF452-2F6B-4299-B8B2-55D3C29AACD4}" type="presOf" srcId="{0A765B70-AA0B-48D7-954B-172B00C6BDE5}" destId="{D009D849-6F79-4D4B-BC44-DA583F365181}" srcOrd="0" destOrd="0" presId="urn:microsoft.com/office/officeart/2005/8/layout/pyramid1"/>
    <dgm:cxn modelId="{F3882F73-2BA4-4629-86F7-449ECC37A43E}" type="presOf" srcId="{509969AA-343E-4988-8D56-C400AFCC714B}" destId="{CFE2D1C0-24A0-49BB-B2BF-A55401B7FB2E}" srcOrd="1" destOrd="0" presId="urn:microsoft.com/office/officeart/2005/8/layout/pyramid1"/>
    <dgm:cxn modelId="{C8921282-8F47-4B38-A5DA-7DC895CB83FE}" type="presOf" srcId="{DBC5A9D0-E80F-4860-84B4-A4EC1243ADEA}" destId="{01C7DF9F-93C0-43BA-8679-06236449D439}" srcOrd="0" destOrd="0" presId="urn:microsoft.com/office/officeart/2005/8/layout/pyramid1"/>
    <dgm:cxn modelId="{E995FC97-A2D3-4C7F-9D84-92553E547BEF}" type="presOf" srcId="{36F41377-3082-4C78-8A7E-41506114921C}" destId="{22D4E620-144A-4462-9D18-7036AD21BB43}" srcOrd="0" destOrd="0" presId="urn:microsoft.com/office/officeart/2005/8/layout/pyramid1"/>
    <dgm:cxn modelId="{10D356B4-2847-4DB2-A853-A397C62591F3}" type="presOf" srcId="{0A765B70-AA0B-48D7-954B-172B00C6BDE5}" destId="{6E4906D1-F9F1-4EC7-8C7D-9A87A67082B4}" srcOrd="1" destOrd="0" presId="urn:microsoft.com/office/officeart/2005/8/layout/pyramid1"/>
    <dgm:cxn modelId="{7B563CC8-CD0E-428F-BEE8-8FE33DCC4AF5}" type="presOf" srcId="{9D09A5E4-FB88-468B-B7D9-606893CD3D3B}" destId="{624D8FCE-0E9B-41A8-B535-E01B959FFD16}" srcOrd="0" destOrd="0" presId="urn:microsoft.com/office/officeart/2005/8/layout/pyramid1"/>
    <dgm:cxn modelId="{CB6AEED2-9074-44C4-986C-C94B21A54DCF}" type="presOf" srcId="{5238D4B6-F826-40FC-B607-DFD1DA8864AB}" destId="{F2405956-5B94-408C-BF5F-C285B67537A2}" srcOrd="0" destOrd="0" presId="urn:microsoft.com/office/officeart/2005/8/layout/pyramid1"/>
    <dgm:cxn modelId="{36EB61D8-BA9F-4F34-880A-55BA9FD3C8C5}" type="presOf" srcId="{E501E711-5610-4917-AEB3-89A883CD8259}" destId="{8D517B3B-72E2-4F32-836C-F1B968641F33}" srcOrd="1" destOrd="0" presId="urn:microsoft.com/office/officeart/2005/8/layout/pyramid1"/>
    <dgm:cxn modelId="{1EF4B3E3-4921-4A2D-BFD1-55D0EAAB17BD}" type="presOf" srcId="{5238D4B6-F826-40FC-B607-DFD1DA8864AB}" destId="{DC10A372-9DE9-433F-B472-60EE6C43742A}" srcOrd="1" destOrd="0" presId="urn:microsoft.com/office/officeart/2005/8/layout/pyramid1"/>
    <dgm:cxn modelId="{4F63F5ED-01B1-49A4-B837-A6ED9D405FDD}" srcId="{DBC5A9D0-E80F-4860-84B4-A4EC1243ADEA}" destId="{36F41377-3082-4C78-8A7E-41506114921C}" srcOrd="2" destOrd="0" parTransId="{A2D4A7C3-20B6-4863-8000-FD4128A4D6FF}" sibTransId="{A0A8DA70-7CE2-4C79-9EF9-51C3A6AB90DC}"/>
    <dgm:cxn modelId="{5B679947-23D3-4D55-83CB-D37001FD2542}" type="presParOf" srcId="{01C7DF9F-93C0-43BA-8679-06236449D439}" destId="{2E481382-AE7E-43B8-8A92-0BA590BB34AB}" srcOrd="0" destOrd="0" presId="urn:microsoft.com/office/officeart/2005/8/layout/pyramid1"/>
    <dgm:cxn modelId="{C8972BD9-326F-4855-B921-3E79D8E96C73}" type="presParOf" srcId="{2E481382-AE7E-43B8-8A92-0BA590BB34AB}" destId="{F2405956-5B94-408C-BF5F-C285B67537A2}" srcOrd="0" destOrd="0" presId="urn:microsoft.com/office/officeart/2005/8/layout/pyramid1"/>
    <dgm:cxn modelId="{72020E5F-B55C-470B-8471-31EB546CD5E6}" type="presParOf" srcId="{2E481382-AE7E-43B8-8A92-0BA590BB34AB}" destId="{DC10A372-9DE9-433F-B472-60EE6C43742A}" srcOrd="1" destOrd="0" presId="urn:microsoft.com/office/officeart/2005/8/layout/pyramid1"/>
    <dgm:cxn modelId="{F7606272-8475-4336-895D-37976DCAB8D4}" type="presParOf" srcId="{01C7DF9F-93C0-43BA-8679-06236449D439}" destId="{90612775-AFDA-49F2-9C8C-2C773BAB6918}" srcOrd="1" destOrd="0" presId="urn:microsoft.com/office/officeart/2005/8/layout/pyramid1"/>
    <dgm:cxn modelId="{51A93C48-386D-4BB6-80FC-41FCED42C2C2}" type="presParOf" srcId="{90612775-AFDA-49F2-9C8C-2C773BAB6918}" destId="{D009D849-6F79-4D4B-BC44-DA583F365181}" srcOrd="0" destOrd="0" presId="urn:microsoft.com/office/officeart/2005/8/layout/pyramid1"/>
    <dgm:cxn modelId="{25EDD0C4-52B7-4821-8B6A-4E6797EC5232}" type="presParOf" srcId="{90612775-AFDA-49F2-9C8C-2C773BAB6918}" destId="{6E4906D1-F9F1-4EC7-8C7D-9A87A67082B4}" srcOrd="1" destOrd="0" presId="urn:microsoft.com/office/officeart/2005/8/layout/pyramid1"/>
    <dgm:cxn modelId="{F00A07AE-EE6D-4FD4-889B-226C48DB5D6B}" type="presParOf" srcId="{01C7DF9F-93C0-43BA-8679-06236449D439}" destId="{F4ACCDC6-8C7C-42A9-8B11-B5FAD7209026}" srcOrd="2" destOrd="0" presId="urn:microsoft.com/office/officeart/2005/8/layout/pyramid1"/>
    <dgm:cxn modelId="{3ACA6D43-7B1C-4A08-9D9F-F004CEEF46A1}" type="presParOf" srcId="{F4ACCDC6-8C7C-42A9-8B11-B5FAD7209026}" destId="{22D4E620-144A-4462-9D18-7036AD21BB43}" srcOrd="0" destOrd="0" presId="urn:microsoft.com/office/officeart/2005/8/layout/pyramid1"/>
    <dgm:cxn modelId="{8DEECCEE-D0B4-44B3-A40F-45662FBD75CA}" type="presParOf" srcId="{F4ACCDC6-8C7C-42A9-8B11-B5FAD7209026}" destId="{57DB95A6-32B9-4E9C-A54B-3167FA008516}" srcOrd="1" destOrd="0" presId="urn:microsoft.com/office/officeart/2005/8/layout/pyramid1"/>
    <dgm:cxn modelId="{BD0C97D9-3F3B-4F69-8B88-88698A37A046}" type="presParOf" srcId="{01C7DF9F-93C0-43BA-8679-06236449D439}" destId="{5B3122EC-9CB8-41A6-A87B-F889565606CF}" srcOrd="3" destOrd="0" presId="urn:microsoft.com/office/officeart/2005/8/layout/pyramid1"/>
    <dgm:cxn modelId="{7285AB72-AFF9-409F-8834-2EE28DCA43CD}" type="presParOf" srcId="{5B3122EC-9CB8-41A6-A87B-F889565606CF}" destId="{624D8FCE-0E9B-41A8-B535-E01B959FFD16}" srcOrd="0" destOrd="0" presId="urn:microsoft.com/office/officeart/2005/8/layout/pyramid1"/>
    <dgm:cxn modelId="{5BB7D0A3-2696-45B8-BC45-EC25C3A88188}" type="presParOf" srcId="{5B3122EC-9CB8-41A6-A87B-F889565606CF}" destId="{494F7AAE-F739-4DF6-B3E2-450AE89FDE10}" srcOrd="1" destOrd="0" presId="urn:microsoft.com/office/officeart/2005/8/layout/pyramid1"/>
    <dgm:cxn modelId="{A1BF1D57-1108-4CE2-A114-A68422CDE948}" type="presParOf" srcId="{01C7DF9F-93C0-43BA-8679-06236449D439}" destId="{32CBB775-07B0-4DD2-9321-C7881C793A30}" srcOrd="4" destOrd="0" presId="urn:microsoft.com/office/officeart/2005/8/layout/pyramid1"/>
    <dgm:cxn modelId="{93AFC8F7-110B-4F23-A4AB-AF4D4A9AEE3F}" type="presParOf" srcId="{32CBB775-07B0-4DD2-9321-C7881C793A30}" destId="{57C6201F-04C9-4DEF-BEBA-194EC2962688}" srcOrd="0" destOrd="0" presId="urn:microsoft.com/office/officeart/2005/8/layout/pyramid1"/>
    <dgm:cxn modelId="{8D7148FF-84DB-41DB-A162-353BA82ABA47}" type="presParOf" srcId="{32CBB775-07B0-4DD2-9321-C7881C793A30}" destId="{8D517B3B-72E2-4F32-836C-F1B968641F33}" srcOrd="1" destOrd="0" presId="urn:microsoft.com/office/officeart/2005/8/layout/pyramid1"/>
    <dgm:cxn modelId="{D0BFEB26-4D43-41E6-8B7D-D9402DDD8109}" type="presParOf" srcId="{01C7DF9F-93C0-43BA-8679-06236449D439}" destId="{3DC06F1A-6A92-4EE4-8B44-2B22B74E86FD}" srcOrd="5" destOrd="0" presId="urn:microsoft.com/office/officeart/2005/8/layout/pyramid1"/>
    <dgm:cxn modelId="{BDF4A6C0-87FF-4572-A6B9-31FFE83FD6A2}" type="presParOf" srcId="{3DC06F1A-6A92-4EE4-8B44-2B22B74E86FD}" destId="{FE061F4F-9220-4AAF-9880-0CA9B8D5E8BD}" srcOrd="0" destOrd="0" presId="urn:microsoft.com/office/officeart/2005/8/layout/pyramid1"/>
    <dgm:cxn modelId="{836498C9-F919-424D-B8E4-7F8949691226}" type="presParOf" srcId="{3DC06F1A-6A92-4EE4-8B44-2B22B74E86FD}" destId="{CFE2D1C0-24A0-49BB-B2BF-A55401B7FB2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05956-5B94-408C-BF5F-C285B67537A2}">
      <dsp:nvSpPr>
        <dsp:cNvPr id="0" name=""/>
        <dsp:cNvSpPr/>
      </dsp:nvSpPr>
      <dsp:spPr>
        <a:xfrm>
          <a:off x="2362729" y="0"/>
          <a:ext cx="945091" cy="687841"/>
        </a:xfrm>
        <a:prstGeom prst="trapezoid">
          <a:avLst>
            <a:gd name="adj" fmla="val 68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endParaRPr lang="es-419" sz="1200" b="1" kern="1200" dirty="0"/>
        </a:p>
        <a:p>
          <a:pPr marL="0" lvl="0" indent="0" algn="ctr" defTabSz="533400" rtl="0">
            <a:lnSpc>
              <a:spcPct val="90000"/>
            </a:lnSpc>
            <a:spcBef>
              <a:spcPct val="0"/>
            </a:spcBef>
            <a:spcAft>
              <a:spcPct val="35000"/>
            </a:spcAft>
            <a:buNone/>
          </a:pPr>
          <a:r>
            <a:rPr lang="es-419" sz="1200" b="1" kern="1200" dirty="0">
              <a:solidFill>
                <a:schemeClr val="bg1"/>
              </a:solidFill>
            </a:rPr>
            <a:t>Escalar</a:t>
          </a:r>
        </a:p>
      </dsp:txBody>
      <dsp:txXfrm>
        <a:off x="2362729" y="0"/>
        <a:ext cx="945091" cy="687841"/>
      </dsp:txXfrm>
    </dsp:sp>
    <dsp:sp modelId="{D009D849-6F79-4D4B-BC44-DA583F365181}">
      <dsp:nvSpPr>
        <dsp:cNvPr id="0" name=""/>
        <dsp:cNvSpPr/>
      </dsp:nvSpPr>
      <dsp:spPr>
        <a:xfrm>
          <a:off x="1890183" y="687841"/>
          <a:ext cx="1890183" cy="687841"/>
        </a:xfrm>
        <a:prstGeom prst="trapezoid">
          <a:avLst>
            <a:gd name="adj" fmla="val 68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419" sz="1200" b="1" kern="1200" dirty="0">
              <a:solidFill>
                <a:schemeClr val="bg1"/>
              </a:solidFill>
            </a:rPr>
            <a:t>OCM</a:t>
          </a:r>
        </a:p>
      </dsp:txBody>
      <dsp:txXfrm>
        <a:off x="2220965" y="687841"/>
        <a:ext cx="1228619" cy="687841"/>
      </dsp:txXfrm>
    </dsp:sp>
    <dsp:sp modelId="{22D4E620-144A-4462-9D18-7036AD21BB43}">
      <dsp:nvSpPr>
        <dsp:cNvPr id="0" name=""/>
        <dsp:cNvSpPr/>
      </dsp:nvSpPr>
      <dsp:spPr>
        <a:xfrm>
          <a:off x="1417637" y="1375682"/>
          <a:ext cx="2835275" cy="687841"/>
        </a:xfrm>
        <a:prstGeom prst="trapezoid">
          <a:avLst>
            <a:gd name="adj" fmla="val 68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419" sz="1200" b="1" kern="1200" dirty="0">
              <a:solidFill>
                <a:schemeClr val="bg1"/>
              </a:solidFill>
            </a:rPr>
            <a:t>DEMOSTRAR</a:t>
          </a:r>
        </a:p>
      </dsp:txBody>
      <dsp:txXfrm>
        <a:off x="1913810" y="1375682"/>
        <a:ext cx="1842928" cy="687841"/>
      </dsp:txXfrm>
    </dsp:sp>
    <dsp:sp modelId="{624D8FCE-0E9B-41A8-B535-E01B959FFD16}">
      <dsp:nvSpPr>
        <dsp:cNvPr id="0" name=""/>
        <dsp:cNvSpPr/>
      </dsp:nvSpPr>
      <dsp:spPr>
        <a:xfrm>
          <a:off x="945091" y="2063523"/>
          <a:ext cx="3780366" cy="687841"/>
        </a:xfrm>
        <a:prstGeom prst="trapezoid">
          <a:avLst>
            <a:gd name="adj" fmla="val 68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419" sz="1200" b="1" kern="1200" dirty="0">
              <a:solidFill>
                <a:schemeClr val="bg1"/>
              </a:solidFill>
            </a:rPr>
            <a:t>Analizar y evaluar aplicabilidad</a:t>
          </a:r>
        </a:p>
      </dsp:txBody>
      <dsp:txXfrm>
        <a:off x="1606655" y="2063523"/>
        <a:ext cx="2457238" cy="687841"/>
      </dsp:txXfrm>
    </dsp:sp>
    <dsp:sp modelId="{57C6201F-04C9-4DEF-BEBA-194EC2962688}">
      <dsp:nvSpPr>
        <dsp:cNvPr id="0" name=""/>
        <dsp:cNvSpPr/>
      </dsp:nvSpPr>
      <dsp:spPr>
        <a:xfrm>
          <a:off x="472545" y="2751363"/>
          <a:ext cx="4725458" cy="687841"/>
        </a:xfrm>
        <a:prstGeom prst="trapezoid">
          <a:avLst>
            <a:gd name="adj" fmla="val 68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419" sz="1200" b="1" kern="1200" dirty="0">
              <a:solidFill>
                <a:schemeClr val="bg1"/>
              </a:solidFill>
            </a:rPr>
            <a:t>Acceder a expertos para analizar y desplegar</a:t>
          </a:r>
        </a:p>
      </dsp:txBody>
      <dsp:txXfrm>
        <a:off x="1299501" y="2751363"/>
        <a:ext cx="3071547" cy="687841"/>
      </dsp:txXfrm>
    </dsp:sp>
    <dsp:sp modelId="{FE061F4F-9220-4AAF-9880-0CA9B8D5E8BD}">
      <dsp:nvSpPr>
        <dsp:cNvPr id="0" name=""/>
        <dsp:cNvSpPr/>
      </dsp:nvSpPr>
      <dsp:spPr>
        <a:xfrm>
          <a:off x="0" y="3439205"/>
          <a:ext cx="5670550" cy="687841"/>
        </a:xfrm>
        <a:prstGeom prst="trapezoid">
          <a:avLst>
            <a:gd name="adj" fmla="val 68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419" sz="1200" b="1" kern="1200" noProof="0" dirty="0">
              <a:solidFill>
                <a:schemeClr val="bg1"/>
              </a:solidFill>
            </a:rPr>
            <a:t>Identificar iniciativas tecnológicas</a:t>
          </a:r>
        </a:p>
      </dsp:txBody>
      <dsp:txXfrm>
        <a:off x="992346" y="3439205"/>
        <a:ext cx="3685857" cy="6878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F276AE-7763-A36B-4C69-64B162CC0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A15CDD6-A9B1-DA60-45DD-9323D77EC1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38D66-062D-448B-9879-938DACEC87B7}" type="datetimeFigureOut">
              <a:rPr lang="en-GB" smtClean="0"/>
              <a:t>05/09/2024</a:t>
            </a:fld>
            <a:endParaRPr lang="en-GB"/>
          </a:p>
        </p:txBody>
      </p:sp>
      <p:sp>
        <p:nvSpPr>
          <p:cNvPr id="4" name="Footer Placeholder 3">
            <a:extLst>
              <a:ext uri="{FF2B5EF4-FFF2-40B4-BE49-F238E27FC236}">
                <a16:creationId xmlns:a16="http://schemas.microsoft.com/office/drawing/2014/main" id="{F2DF3A98-FAA9-D727-3F49-EB6936C6F0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DB4D6F-9605-FBBA-8531-0038AA86D8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C2363F-C145-4151-9744-39E5CDA738C6}" type="slidenum">
              <a:rPr lang="en-GB" smtClean="0"/>
              <a:t>‹#›</a:t>
            </a:fld>
            <a:endParaRPr lang="en-GB"/>
          </a:p>
        </p:txBody>
      </p:sp>
    </p:spTree>
    <p:extLst>
      <p:ext uri="{BB962C8B-B14F-4D97-AF65-F5344CB8AC3E}">
        <p14:creationId xmlns:p14="http://schemas.microsoft.com/office/powerpoint/2010/main" val="11461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47934-7FDA-5D4B-888A-D6AAAC901A3E}" type="datetimeFigureOut">
              <a:rPr lang="en-GB" smtClean="0"/>
              <a:t>05/09/2024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1E957-0310-EB43-A8FF-728FC5FED362}" type="slidenum">
              <a:rPr lang="en-GB" smtClean="0"/>
              <a:t>‹#›</a:t>
            </a:fld>
            <a:endParaRPr lang="en-GB"/>
          </a:p>
        </p:txBody>
      </p:sp>
    </p:spTree>
    <p:extLst>
      <p:ext uri="{BB962C8B-B14F-4D97-AF65-F5344CB8AC3E}">
        <p14:creationId xmlns:p14="http://schemas.microsoft.com/office/powerpoint/2010/main" val="257954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31E957-0310-EB43-A8FF-728FC5FED362}" type="slidenum">
              <a:rPr lang="en-GB" smtClean="0"/>
              <a:t>1</a:t>
            </a:fld>
            <a:endParaRPr lang="en-GB"/>
          </a:p>
        </p:txBody>
      </p:sp>
    </p:spTree>
    <p:extLst>
      <p:ext uri="{BB962C8B-B14F-4D97-AF65-F5344CB8AC3E}">
        <p14:creationId xmlns:p14="http://schemas.microsoft.com/office/powerpoint/2010/main" val="423749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AC31E957-0310-EB43-A8FF-728FC5FED362}" type="slidenum">
              <a:rPr lang="en-GB" smtClean="0"/>
              <a:t>7</a:t>
            </a:fld>
            <a:endParaRPr lang="en-GB"/>
          </a:p>
        </p:txBody>
      </p:sp>
    </p:spTree>
    <p:extLst>
      <p:ext uri="{BB962C8B-B14F-4D97-AF65-F5344CB8AC3E}">
        <p14:creationId xmlns:p14="http://schemas.microsoft.com/office/powerpoint/2010/main" val="254991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AC31E957-0310-EB43-A8FF-728FC5FED362}" type="slidenum">
              <a:rPr lang="en-GB" smtClean="0"/>
              <a:t>10</a:t>
            </a:fld>
            <a:endParaRPr lang="en-GB"/>
          </a:p>
        </p:txBody>
      </p:sp>
    </p:spTree>
    <p:extLst>
      <p:ext uri="{BB962C8B-B14F-4D97-AF65-F5344CB8AC3E}">
        <p14:creationId xmlns:p14="http://schemas.microsoft.com/office/powerpoint/2010/main" val="159226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AC31E957-0310-EB43-A8FF-728FC5FED362}" type="slidenum">
              <a:rPr lang="en-GB" smtClean="0"/>
              <a:t>12</a:t>
            </a:fld>
            <a:endParaRPr lang="en-GB"/>
          </a:p>
        </p:txBody>
      </p:sp>
    </p:spTree>
    <p:extLst>
      <p:ext uri="{BB962C8B-B14F-4D97-AF65-F5344CB8AC3E}">
        <p14:creationId xmlns:p14="http://schemas.microsoft.com/office/powerpoint/2010/main" val="3359542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9934-C5A8-4028-9684-B5E5762D94B1}"/>
              </a:ext>
            </a:extLst>
          </p:cNvPr>
          <p:cNvSpPr>
            <a:spLocks noGrp="1"/>
          </p:cNvSpPr>
          <p:nvPr>
            <p:ph type="ctrTitle"/>
          </p:nvPr>
        </p:nvSpPr>
        <p:spPr>
          <a:xfrm>
            <a:off x="523763" y="1989138"/>
            <a:ext cx="7740000" cy="1439862"/>
          </a:xfrm>
        </p:spPr>
        <p:txBody>
          <a:bodyPr anchor="b"/>
          <a:lstStyle>
            <a:lvl1pPr algn="l">
              <a:defRPr sz="36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AFAE043-AC79-4442-82F4-6111F8F08D58}"/>
              </a:ext>
            </a:extLst>
          </p:cNvPr>
          <p:cNvSpPr>
            <a:spLocks noGrp="1"/>
          </p:cNvSpPr>
          <p:nvPr>
            <p:ph type="subTitle" idx="1"/>
          </p:nvPr>
        </p:nvSpPr>
        <p:spPr>
          <a:xfrm>
            <a:off x="523763" y="3429000"/>
            <a:ext cx="7740000" cy="720000"/>
          </a:xfrm>
        </p:spPr>
        <p:txBody>
          <a:bodyPr tIns="72000"/>
          <a:lstStyle>
            <a:lvl1pPr marL="0" indent="0" algn="l">
              <a:buNone/>
              <a:defRPr sz="1800" b="0">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34340A14-BAF3-4351-B0CB-7A62AC4B8AC4}"/>
              </a:ext>
            </a:extLst>
          </p:cNvPr>
          <p:cNvSpPr>
            <a:spLocks noGrp="1"/>
          </p:cNvSpPr>
          <p:nvPr>
            <p:ph type="dt" sz="half" idx="10"/>
          </p:nvPr>
        </p:nvSpPr>
        <p:spPr>
          <a:xfrm>
            <a:off x="523762" y="4508500"/>
            <a:ext cx="1980000" cy="180000"/>
          </a:xfrm>
        </p:spPr>
        <p:txBody>
          <a:bodyPr anchor="b"/>
          <a:lstStyle>
            <a:lvl1pPr>
              <a:defRPr sz="1400"/>
            </a:lvl1pPr>
          </a:lstStyle>
          <a:p>
            <a:fld id="{BA3A08FC-71F2-E048-81E4-3A1F3F31BDC5}" type="datetime4">
              <a:rPr lang="en-GB" smtClean="0"/>
              <a:pPr/>
              <a:t>05 September 2024</a:t>
            </a:fld>
            <a:endParaRPr lang="en-GB" dirty="0"/>
          </a:p>
        </p:txBody>
      </p:sp>
      <p:pic>
        <p:nvPicPr>
          <p:cNvPr id="9" name="Graphic 8">
            <a:extLst>
              <a:ext uri="{FF2B5EF4-FFF2-40B4-BE49-F238E27FC236}">
                <a16:creationId xmlns:a16="http://schemas.microsoft.com/office/drawing/2014/main" id="{076FCE69-E224-1945-80EC-87FA07217D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763" y="342420"/>
            <a:ext cx="2612302" cy="456519"/>
          </a:xfrm>
          <a:prstGeom prst="rect">
            <a:avLst/>
          </a:prstGeom>
        </p:spPr>
      </p:pic>
      <p:pic>
        <p:nvPicPr>
          <p:cNvPr id="5" name="Picture 4">
            <a:extLst>
              <a:ext uri="{FF2B5EF4-FFF2-40B4-BE49-F238E27FC236}">
                <a16:creationId xmlns:a16="http://schemas.microsoft.com/office/drawing/2014/main" id="{0F0B6667-6008-AE47-AF9B-C7EEEAE5F10F}"/>
              </a:ext>
            </a:extLst>
          </p:cNvPr>
          <p:cNvPicPr>
            <a:picLocks noChangeAspect="1"/>
          </p:cNvPicPr>
          <p:nvPr userDrawn="1"/>
        </p:nvPicPr>
        <p:blipFill>
          <a:blip r:embed="rId4"/>
          <a:stretch>
            <a:fillRect/>
          </a:stretch>
        </p:blipFill>
        <p:spPr>
          <a:xfrm>
            <a:off x="8110538" y="0"/>
            <a:ext cx="2806700" cy="6858000"/>
          </a:xfrm>
          <a:prstGeom prst="rect">
            <a:avLst/>
          </a:prstGeom>
        </p:spPr>
      </p:pic>
    </p:spTree>
    <p:extLst>
      <p:ext uri="{BB962C8B-B14F-4D97-AF65-F5344CB8AC3E}">
        <p14:creationId xmlns:p14="http://schemas.microsoft.com/office/powerpoint/2010/main" val="104689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EA4F8A-2120-0F42-9DFE-41CBA37C5CEF}"/>
              </a:ext>
            </a:extLst>
          </p:cNvPr>
          <p:cNvPicPr>
            <a:picLocks noChangeAspect="1"/>
          </p:cNvPicPr>
          <p:nvPr userDrawn="1"/>
        </p:nvPicPr>
        <p:blipFill>
          <a:blip r:embed="rId2"/>
          <a:stretch>
            <a:fillRect/>
          </a:stretch>
        </p:blipFill>
        <p:spPr>
          <a:xfrm>
            <a:off x="7560352" y="0"/>
            <a:ext cx="3314700" cy="6858000"/>
          </a:xfrm>
          <a:prstGeom prst="rect">
            <a:avLst/>
          </a:prstGeom>
        </p:spPr>
      </p:pic>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65883FAC-E5AB-5B4F-9252-A74EE98C7364}"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sp>
        <p:nvSpPr>
          <p:cNvPr id="8" name="Title 1">
            <a:extLst>
              <a:ext uri="{FF2B5EF4-FFF2-40B4-BE49-F238E27FC236}">
                <a16:creationId xmlns:a16="http://schemas.microsoft.com/office/drawing/2014/main" id="{C66FC75B-9FB3-3DE4-1CBB-C0746ED22135}"/>
              </a:ext>
            </a:extLst>
          </p:cNvPr>
          <p:cNvSpPr>
            <a:spLocks noGrp="1"/>
          </p:cNvSpPr>
          <p:nvPr>
            <p:ph type="ctrTitle"/>
          </p:nvPr>
        </p:nvSpPr>
        <p:spPr>
          <a:xfrm>
            <a:off x="523763" y="1989138"/>
            <a:ext cx="7740000" cy="1439862"/>
          </a:xfrm>
        </p:spPr>
        <p:txBody>
          <a:bodyPr anchor="b"/>
          <a:lstStyle>
            <a:lvl1pPr algn="l">
              <a:defRPr sz="3200"/>
            </a:lvl1pPr>
          </a:lstStyle>
          <a:p>
            <a:r>
              <a:rPr lang="en-US"/>
              <a:t>Click to edit Master title style</a:t>
            </a:r>
            <a:endParaRPr lang="en-GB" dirty="0"/>
          </a:p>
        </p:txBody>
      </p:sp>
      <p:sp>
        <p:nvSpPr>
          <p:cNvPr id="9" name="Subtitle 2">
            <a:extLst>
              <a:ext uri="{FF2B5EF4-FFF2-40B4-BE49-F238E27FC236}">
                <a16:creationId xmlns:a16="http://schemas.microsoft.com/office/drawing/2014/main" id="{28A363A8-58AB-E665-EBB7-FE7CFDBD1AE3}"/>
              </a:ext>
            </a:extLst>
          </p:cNvPr>
          <p:cNvSpPr>
            <a:spLocks noGrp="1"/>
          </p:cNvSpPr>
          <p:nvPr>
            <p:ph type="subTitle" idx="1"/>
          </p:nvPr>
        </p:nvSpPr>
        <p:spPr>
          <a:xfrm>
            <a:off x="523763" y="3429000"/>
            <a:ext cx="7740000" cy="720000"/>
          </a:xfrm>
        </p:spPr>
        <p:txBody>
          <a:bodyPr tIns="72000"/>
          <a:lstStyle>
            <a:lvl1pPr marL="0" indent="0" algn="l">
              <a:buNone/>
              <a:defRPr sz="2000" b="0">
                <a:solidFill>
                  <a:schemeClr val="accent5"/>
                </a:solidFill>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5853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983C9D-3CEF-7544-B756-F1314AD3D93E}"/>
              </a:ext>
            </a:extLst>
          </p:cNvPr>
          <p:cNvPicPr>
            <a:picLocks noChangeAspect="1"/>
          </p:cNvPicPr>
          <p:nvPr userDrawn="1"/>
        </p:nvPicPr>
        <p:blipFill>
          <a:blip r:embed="rId2"/>
          <a:stretch>
            <a:fillRect/>
          </a:stretch>
        </p:blipFill>
        <p:spPr>
          <a:xfrm>
            <a:off x="7559040" y="0"/>
            <a:ext cx="3314700" cy="6858000"/>
          </a:xfrm>
          <a:prstGeom prst="rect">
            <a:avLst/>
          </a:prstGeom>
        </p:spPr>
      </p:pic>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DE816046-1DA4-A24F-81B0-75256772F1AE}"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sp>
        <p:nvSpPr>
          <p:cNvPr id="7" name="Title 1">
            <a:extLst>
              <a:ext uri="{FF2B5EF4-FFF2-40B4-BE49-F238E27FC236}">
                <a16:creationId xmlns:a16="http://schemas.microsoft.com/office/drawing/2014/main" id="{9F049A8F-373D-4350-3498-534A2C546FE3}"/>
              </a:ext>
            </a:extLst>
          </p:cNvPr>
          <p:cNvSpPr>
            <a:spLocks noGrp="1"/>
          </p:cNvSpPr>
          <p:nvPr>
            <p:ph type="ctrTitle"/>
          </p:nvPr>
        </p:nvSpPr>
        <p:spPr>
          <a:xfrm>
            <a:off x="523763" y="1989138"/>
            <a:ext cx="7740000" cy="1439862"/>
          </a:xfrm>
        </p:spPr>
        <p:txBody>
          <a:bodyPr anchor="b"/>
          <a:lstStyle>
            <a:lvl1pPr algn="l">
              <a:defRPr sz="3200"/>
            </a:lvl1pPr>
          </a:lstStyle>
          <a:p>
            <a:r>
              <a:rPr lang="en-US"/>
              <a:t>Click to edit Master title style</a:t>
            </a:r>
            <a:endParaRPr lang="en-GB" dirty="0"/>
          </a:p>
        </p:txBody>
      </p:sp>
      <p:sp>
        <p:nvSpPr>
          <p:cNvPr id="9" name="Subtitle 2">
            <a:extLst>
              <a:ext uri="{FF2B5EF4-FFF2-40B4-BE49-F238E27FC236}">
                <a16:creationId xmlns:a16="http://schemas.microsoft.com/office/drawing/2014/main" id="{4D08453B-BF9E-7CC1-7865-850AA04D52E4}"/>
              </a:ext>
            </a:extLst>
          </p:cNvPr>
          <p:cNvSpPr>
            <a:spLocks noGrp="1"/>
          </p:cNvSpPr>
          <p:nvPr>
            <p:ph type="subTitle" idx="1"/>
          </p:nvPr>
        </p:nvSpPr>
        <p:spPr>
          <a:xfrm>
            <a:off x="523763" y="3429000"/>
            <a:ext cx="7740000" cy="720000"/>
          </a:xfrm>
        </p:spPr>
        <p:txBody>
          <a:bodyPr tIns="72000"/>
          <a:lstStyle>
            <a:lvl1pPr marL="0" indent="0" algn="l">
              <a:buNone/>
              <a:defRPr sz="2000" b="0">
                <a:solidFill>
                  <a:schemeClr val="accent6"/>
                </a:solidFill>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354123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DARK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F34E361-64EF-9343-8235-FE836AE836F1}"/>
              </a:ext>
            </a:extLst>
          </p:cNvPr>
          <p:cNvSpPr>
            <a:spLocks noGrp="1"/>
          </p:cNvSpPr>
          <p:nvPr>
            <p:ph type="pic" sz="quarter" idx="13"/>
          </p:nvPr>
        </p:nvSpPr>
        <p:spPr>
          <a:xfrm>
            <a:off x="0" y="650875"/>
            <a:ext cx="12192000" cy="5622925"/>
          </a:xfrm>
          <a:solidFill>
            <a:schemeClr val="bg1">
              <a:lumMod val="95000"/>
            </a:schemeClr>
          </a:solidFill>
        </p:spPr>
        <p:txBody>
          <a:bodyPr/>
          <a:lstStyle>
            <a:lvl1pPr>
              <a:defRPr sz="1200"/>
            </a:lvl1pPr>
          </a:lstStyle>
          <a:p>
            <a:r>
              <a:rPr lang="en-US"/>
              <a:t>Click icon to add picture</a:t>
            </a:r>
            <a:endParaRPr lang="en-GB"/>
          </a:p>
        </p:txBody>
      </p:sp>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DE816046-1DA4-A24F-81B0-75256772F1AE}"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sp>
        <p:nvSpPr>
          <p:cNvPr id="7" name="Title 1">
            <a:extLst>
              <a:ext uri="{FF2B5EF4-FFF2-40B4-BE49-F238E27FC236}">
                <a16:creationId xmlns:a16="http://schemas.microsoft.com/office/drawing/2014/main" id="{216EFD77-0109-C79F-296F-E2328704565E}"/>
              </a:ext>
            </a:extLst>
          </p:cNvPr>
          <p:cNvSpPr>
            <a:spLocks noGrp="1"/>
          </p:cNvSpPr>
          <p:nvPr>
            <p:ph type="ctrTitle"/>
          </p:nvPr>
        </p:nvSpPr>
        <p:spPr>
          <a:xfrm>
            <a:off x="523763" y="1989138"/>
            <a:ext cx="6300000" cy="1439862"/>
          </a:xfrm>
        </p:spPr>
        <p:txBody>
          <a:bodyPr anchor="b"/>
          <a:lstStyle>
            <a:lvl1pPr algn="l">
              <a:defRPr sz="3200">
                <a:solidFill>
                  <a:schemeClr val="bg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020C415E-C2C5-FE9C-ED33-4AA2D9455B77}"/>
              </a:ext>
            </a:extLst>
          </p:cNvPr>
          <p:cNvSpPr>
            <a:spLocks noGrp="1"/>
          </p:cNvSpPr>
          <p:nvPr>
            <p:ph type="subTitle" idx="1"/>
          </p:nvPr>
        </p:nvSpPr>
        <p:spPr>
          <a:xfrm>
            <a:off x="523763" y="3429000"/>
            <a:ext cx="6300000" cy="720000"/>
          </a:xfrm>
        </p:spPr>
        <p:txBody>
          <a:bodyPr tIns="72000"/>
          <a:lstStyle>
            <a:lvl1pPr marL="0" indent="0" algn="l">
              <a:buNone/>
              <a:defRPr sz="2000" b="0">
                <a:solidFill>
                  <a:schemeClr val="bg1"/>
                </a:solidFill>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78169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LIGHT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F34E361-64EF-9343-8235-FE836AE836F1}"/>
              </a:ext>
            </a:extLst>
          </p:cNvPr>
          <p:cNvSpPr>
            <a:spLocks noGrp="1"/>
          </p:cNvSpPr>
          <p:nvPr>
            <p:ph type="pic" sz="quarter" idx="13"/>
          </p:nvPr>
        </p:nvSpPr>
        <p:spPr>
          <a:xfrm>
            <a:off x="0" y="617537"/>
            <a:ext cx="12192000" cy="5622925"/>
          </a:xfrm>
          <a:solidFill>
            <a:schemeClr val="bg1">
              <a:lumMod val="95000"/>
            </a:schemeClr>
          </a:solidFill>
        </p:spPr>
        <p:txBody>
          <a:bodyPr/>
          <a:lstStyle>
            <a:lvl1pPr>
              <a:defRPr sz="1200">
                <a:solidFill>
                  <a:schemeClr val="tx1"/>
                </a:solidFill>
              </a:defRPr>
            </a:lvl1pPr>
          </a:lstStyle>
          <a:p>
            <a:r>
              <a:rPr lang="en-US"/>
              <a:t>Click icon to add picture</a:t>
            </a:r>
            <a:endParaRPr lang="en-GB"/>
          </a:p>
        </p:txBody>
      </p:sp>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DE816046-1DA4-A24F-81B0-75256772F1AE}"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sp>
        <p:nvSpPr>
          <p:cNvPr id="10" name="Title 1">
            <a:extLst>
              <a:ext uri="{FF2B5EF4-FFF2-40B4-BE49-F238E27FC236}">
                <a16:creationId xmlns:a16="http://schemas.microsoft.com/office/drawing/2014/main" id="{9DDBF8A5-9039-68ED-3D66-0A285D54E8FE}"/>
              </a:ext>
            </a:extLst>
          </p:cNvPr>
          <p:cNvSpPr>
            <a:spLocks noGrp="1"/>
          </p:cNvSpPr>
          <p:nvPr>
            <p:ph type="ctrTitle"/>
          </p:nvPr>
        </p:nvSpPr>
        <p:spPr>
          <a:xfrm>
            <a:off x="523763" y="1989138"/>
            <a:ext cx="6300000" cy="1439862"/>
          </a:xfrm>
        </p:spPr>
        <p:txBody>
          <a:bodyPr anchor="b"/>
          <a:lstStyle>
            <a:lvl1pPr algn="l">
              <a:defRPr sz="3200"/>
            </a:lvl1pPr>
          </a:lstStyle>
          <a:p>
            <a:r>
              <a:rPr lang="en-US"/>
              <a:t>Click to edit Master title style</a:t>
            </a:r>
            <a:endParaRPr lang="en-GB" dirty="0"/>
          </a:p>
        </p:txBody>
      </p:sp>
      <p:sp>
        <p:nvSpPr>
          <p:cNvPr id="11" name="Subtitle 2">
            <a:extLst>
              <a:ext uri="{FF2B5EF4-FFF2-40B4-BE49-F238E27FC236}">
                <a16:creationId xmlns:a16="http://schemas.microsoft.com/office/drawing/2014/main" id="{95FE02F0-3FEE-3AFC-DB69-ED5B4A455C32}"/>
              </a:ext>
            </a:extLst>
          </p:cNvPr>
          <p:cNvSpPr>
            <a:spLocks noGrp="1"/>
          </p:cNvSpPr>
          <p:nvPr>
            <p:ph type="subTitle" idx="1"/>
          </p:nvPr>
        </p:nvSpPr>
        <p:spPr>
          <a:xfrm>
            <a:off x="523763" y="3429000"/>
            <a:ext cx="6300000" cy="720000"/>
          </a:xfrm>
        </p:spPr>
        <p:txBody>
          <a:bodyPr tIns="72000"/>
          <a:lstStyle>
            <a:lvl1pPr marL="0" indent="0" algn="l">
              <a:buNone/>
              <a:defRPr sz="2000" b="0">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68598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8DEB-45A1-432B-AAB4-3BEDEBF8B931}"/>
              </a:ext>
            </a:extLst>
          </p:cNvPr>
          <p:cNvSpPr>
            <a:spLocks noGrp="1"/>
          </p:cNvSpPr>
          <p:nvPr>
            <p:ph type="title"/>
          </p:nvPr>
        </p:nvSpPr>
        <p:spPr>
          <a:xfrm>
            <a:off x="334961" y="549275"/>
            <a:ext cx="10801351" cy="79359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304B63-1DEB-4985-91AE-303915569842}"/>
              </a:ext>
            </a:extLst>
          </p:cNvPr>
          <p:cNvSpPr>
            <a:spLocks noGrp="1"/>
          </p:cNvSpPr>
          <p:nvPr>
            <p:ph sz="half" idx="1"/>
          </p:nvPr>
        </p:nvSpPr>
        <p:spPr>
          <a:xfrm>
            <a:off x="334961" y="1992312"/>
            <a:ext cx="567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2F991A5-1810-42E4-9C28-E8B8157E95CC}"/>
              </a:ext>
            </a:extLst>
          </p:cNvPr>
          <p:cNvSpPr>
            <a:spLocks noGrp="1"/>
          </p:cNvSpPr>
          <p:nvPr>
            <p:ph sz="half" idx="2"/>
          </p:nvPr>
        </p:nvSpPr>
        <p:spPr>
          <a:xfrm>
            <a:off x="6186330" y="1992311"/>
            <a:ext cx="567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E8CA55A2-A43D-42DD-B87A-834C4DB23FFD}"/>
              </a:ext>
            </a:extLst>
          </p:cNvPr>
          <p:cNvSpPr>
            <a:spLocks noGrp="1"/>
          </p:cNvSpPr>
          <p:nvPr>
            <p:ph type="dt" sz="half" idx="10"/>
          </p:nvPr>
        </p:nvSpPr>
        <p:spPr/>
        <p:txBody>
          <a:bodyPr/>
          <a:lstStyle/>
          <a:p>
            <a:fld id="{7D92AEAC-0B76-BB48-A531-C8256381FF9D}" type="datetime4">
              <a:rPr lang="en-GB" smtClean="0"/>
              <a:t>05 September 2024</a:t>
            </a:fld>
            <a:endParaRPr lang="en-GB"/>
          </a:p>
        </p:txBody>
      </p:sp>
      <p:sp>
        <p:nvSpPr>
          <p:cNvPr id="6" name="Footer Placeholder 5">
            <a:extLst>
              <a:ext uri="{FF2B5EF4-FFF2-40B4-BE49-F238E27FC236}">
                <a16:creationId xmlns:a16="http://schemas.microsoft.com/office/drawing/2014/main" id="{4CFF0159-0B32-4E88-B871-614CCFB5AB87}"/>
              </a:ext>
            </a:extLst>
          </p:cNvPr>
          <p:cNvSpPr>
            <a:spLocks noGrp="1"/>
          </p:cNvSpPr>
          <p:nvPr>
            <p:ph type="ftr" sz="quarter" idx="11"/>
          </p:nvPr>
        </p:nvSpPr>
        <p:spPr/>
        <p:txBody>
          <a:bodyPr/>
          <a:lstStyle/>
          <a:p>
            <a:r>
              <a:rPr lang="en-GB"/>
              <a:t>Presentation info in Footer</a:t>
            </a:r>
          </a:p>
        </p:txBody>
      </p:sp>
      <p:sp>
        <p:nvSpPr>
          <p:cNvPr id="9" name="Text Placeholder 7">
            <a:extLst>
              <a:ext uri="{FF2B5EF4-FFF2-40B4-BE49-F238E27FC236}">
                <a16:creationId xmlns:a16="http://schemas.microsoft.com/office/drawing/2014/main" id="{902FCF22-5A23-BFD6-02AB-C1E197AF1145}"/>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4027548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709D4E-C3D8-9149-B03C-AE409323B76C}"/>
              </a:ext>
            </a:extLst>
          </p:cNvPr>
          <p:cNvSpPr/>
          <p:nvPr userDrawn="1"/>
        </p:nvSpPr>
        <p:spPr>
          <a:xfrm>
            <a:off x="0" y="723898"/>
            <a:ext cx="12192000" cy="11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0166630-65FE-48F5-AAFE-A3CD0D4F7AB2}"/>
              </a:ext>
            </a:extLst>
          </p:cNvPr>
          <p:cNvSpPr>
            <a:spLocks noGrp="1"/>
          </p:cNvSpPr>
          <p:nvPr>
            <p:ph idx="1"/>
          </p:nvPr>
        </p:nvSpPr>
        <p:spPr>
          <a:xfrm>
            <a:off x="334961" y="1989725"/>
            <a:ext cx="360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3C0FAB4-79F2-4027-B62C-00F51741B2B4}"/>
              </a:ext>
            </a:extLst>
          </p:cNvPr>
          <p:cNvSpPr>
            <a:spLocks noGrp="1"/>
          </p:cNvSpPr>
          <p:nvPr>
            <p:ph type="dt" sz="half" idx="10"/>
          </p:nvPr>
        </p:nvSpPr>
        <p:spPr/>
        <p:txBody>
          <a:bodyPr/>
          <a:lstStyle/>
          <a:p>
            <a:fld id="{39633279-24A0-1D40-9C45-92A893C8FB5B}" type="datetime4">
              <a:rPr lang="en-GB" smtClean="0"/>
              <a:t>05 September 2024</a:t>
            </a:fld>
            <a:endParaRPr lang="en-GB"/>
          </a:p>
        </p:txBody>
      </p:sp>
      <p:sp>
        <p:nvSpPr>
          <p:cNvPr id="9" name="Content Placeholder 2">
            <a:extLst>
              <a:ext uri="{FF2B5EF4-FFF2-40B4-BE49-F238E27FC236}">
                <a16:creationId xmlns:a16="http://schemas.microsoft.com/office/drawing/2014/main" id="{381BC85A-E445-104A-8867-713FE9CEF65E}"/>
              </a:ext>
            </a:extLst>
          </p:cNvPr>
          <p:cNvSpPr>
            <a:spLocks noGrp="1"/>
          </p:cNvSpPr>
          <p:nvPr>
            <p:ph idx="14"/>
          </p:nvPr>
        </p:nvSpPr>
        <p:spPr>
          <a:xfrm>
            <a:off x="4296000" y="1989725"/>
            <a:ext cx="360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FCC99025-ADB9-1444-A5E1-C8FD2B6CCFF5}"/>
              </a:ext>
            </a:extLst>
          </p:cNvPr>
          <p:cNvSpPr>
            <a:spLocks noGrp="1"/>
          </p:cNvSpPr>
          <p:nvPr>
            <p:ph idx="15"/>
          </p:nvPr>
        </p:nvSpPr>
        <p:spPr>
          <a:xfrm>
            <a:off x="8257038" y="1989725"/>
            <a:ext cx="360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2BD1F921-4B95-33C3-F805-CBBB556B2D0C}"/>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
        <p:nvSpPr>
          <p:cNvPr id="12" name="Title 1">
            <a:extLst>
              <a:ext uri="{FF2B5EF4-FFF2-40B4-BE49-F238E27FC236}">
                <a16:creationId xmlns:a16="http://schemas.microsoft.com/office/drawing/2014/main" id="{96091F7C-5917-6BB5-E006-D5E1C0A3362B}"/>
              </a:ext>
            </a:extLst>
          </p:cNvPr>
          <p:cNvSpPr>
            <a:spLocks noGrp="1"/>
          </p:cNvSpPr>
          <p:nvPr>
            <p:ph type="title"/>
          </p:nvPr>
        </p:nvSpPr>
        <p:spPr>
          <a:xfrm>
            <a:off x="334961" y="549275"/>
            <a:ext cx="10801351" cy="793594"/>
          </a:xfrm>
        </p:spPr>
        <p:txBody>
          <a:bodyPr/>
          <a:lstStyle/>
          <a:p>
            <a:r>
              <a:rPr lang="en-US"/>
              <a:t>Click to edit Master title style</a:t>
            </a:r>
            <a:endParaRPr lang="en-GB"/>
          </a:p>
        </p:txBody>
      </p:sp>
      <p:sp>
        <p:nvSpPr>
          <p:cNvPr id="13" name="Footer Placeholder 4">
            <a:extLst>
              <a:ext uri="{FF2B5EF4-FFF2-40B4-BE49-F238E27FC236}">
                <a16:creationId xmlns:a16="http://schemas.microsoft.com/office/drawing/2014/main" id="{97950B1D-C534-DBB3-D2EE-A43810082F12}"/>
              </a:ext>
            </a:extLst>
          </p:cNvPr>
          <p:cNvSpPr>
            <a:spLocks noGrp="1"/>
          </p:cNvSpPr>
          <p:nvPr>
            <p:ph type="ftr" sz="quarter" idx="3"/>
          </p:nvPr>
        </p:nvSpPr>
        <p:spPr>
          <a:xfrm>
            <a:off x="334962" y="388946"/>
            <a:ext cx="3600451" cy="180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t>Presentation info in Footer</a:t>
            </a:r>
          </a:p>
        </p:txBody>
      </p:sp>
    </p:spTree>
    <p:extLst>
      <p:ext uri="{BB962C8B-B14F-4D97-AF65-F5344CB8AC3E}">
        <p14:creationId xmlns:p14="http://schemas.microsoft.com/office/powerpoint/2010/main" val="226927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anel">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CA522A-9C65-804F-B975-E034CD6E7807}"/>
              </a:ext>
            </a:extLst>
          </p:cNvPr>
          <p:cNvSpPr/>
          <p:nvPr userDrawn="1"/>
        </p:nvSpPr>
        <p:spPr>
          <a:xfrm>
            <a:off x="342900" y="1993900"/>
            <a:ext cx="2628000" cy="42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D2D823-CE1B-4628-8DBA-CB51187D507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0166630-65FE-48F5-AAFE-A3CD0D4F7AB2}"/>
              </a:ext>
            </a:extLst>
          </p:cNvPr>
          <p:cNvSpPr>
            <a:spLocks noGrp="1"/>
          </p:cNvSpPr>
          <p:nvPr>
            <p:ph idx="1"/>
          </p:nvPr>
        </p:nvSpPr>
        <p:spPr>
          <a:xfrm>
            <a:off x="432900" y="4269191"/>
            <a:ext cx="2448000" cy="1890000"/>
          </a:xfrm>
        </p:spPr>
        <p:txBody>
          <a:bodyPr/>
          <a:lstStyle>
            <a:lvl1pPr>
              <a:defRPr sz="11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3C0FAB4-79F2-4027-B62C-00F51741B2B4}"/>
              </a:ext>
            </a:extLst>
          </p:cNvPr>
          <p:cNvSpPr>
            <a:spLocks noGrp="1"/>
          </p:cNvSpPr>
          <p:nvPr>
            <p:ph type="dt" sz="half" idx="10"/>
          </p:nvPr>
        </p:nvSpPr>
        <p:spPr/>
        <p:txBody>
          <a:bodyPr/>
          <a:lstStyle/>
          <a:p>
            <a:fld id="{3F378FFB-1905-7045-95A4-E91625F6A62E}" type="datetime4">
              <a:rPr lang="en-GB" smtClean="0"/>
              <a:t>05 September 2024</a:t>
            </a:fld>
            <a:endParaRPr lang="en-GB"/>
          </a:p>
        </p:txBody>
      </p:sp>
      <p:sp>
        <p:nvSpPr>
          <p:cNvPr id="5" name="Footer Placeholder 4">
            <a:extLst>
              <a:ext uri="{FF2B5EF4-FFF2-40B4-BE49-F238E27FC236}">
                <a16:creationId xmlns:a16="http://schemas.microsoft.com/office/drawing/2014/main" id="{8A586B2F-D730-404D-83C1-BD4BBB0C9F22}"/>
              </a:ext>
            </a:extLst>
          </p:cNvPr>
          <p:cNvSpPr>
            <a:spLocks noGrp="1"/>
          </p:cNvSpPr>
          <p:nvPr>
            <p:ph type="ftr" sz="quarter" idx="11"/>
          </p:nvPr>
        </p:nvSpPr>
        <p:spPr/>
        <p:txBody>
          <a:bodyPr/>
          <a:lstStyle/>
          <a:p>
            <a:r>
              <a:rPr lang="en-GB"/>
              <a:t>Presentation info in Footer</a:t>
            </a:r>
          </a:p>
        </p:txBody>
      </p:sp>
      <p:sp>
        <p:nvSpPr>
          <p:cNvPr id="9" name="Text Placeholder 7">
            <a:extLst>
              <a:ext uri="{FF2B5EF4-FFF2-40B4-BE49-F238E27FC236}">
                <a16:creationId xmlns:a16="http://schemas.microsoft.com/office/drawing/2014/main" id="{4DAED70F-320E-484A-A4FF-EFB35A451AF2}"/>
              </a:ext>
            </a:extLst>
          </p:cNvPr>
          <p:cNvSpPr>
            <a:spLocks noGrp="1"/>
          </p:cNvSpPr>
          <p:nvPr>
            <p:ph type="body" sz="quarter" idx="14"/>
          </p:nvPr>
        </p:nvSpPr>
        <p:spPr>
          <a:xfrm>
            <a:off x="1055689" y="2022192"/>
            <a:ext cx="1836000" cy="648000"/>
          </a:xfrm>
        </p:spPr>
        <p:txBody>
          <a:bodyPr anchor="ctr" anchorCtr="0"/>
          <a:lstStyle>
            <a:lvl1pPr>
              <a:spcBef>
                <a:spcPts val="0"/>
              </a:spcBef>
              <a:defRPr sz="1400" b="0"/>
            </a:lvl1pPr>
          </a:lstStyle>
          <a:p>
            <a:pPr lvl="0"/>
            <a:r>
              <a:rPr lang="en-US"/>
              <a:t>Click to edit Master text styles</a:t>
            </a:r>
          </a:p>
        </p:txBody>
      </p:sp>
      <p:cxnSp>
        <p:nvCxnSpPr>
          <p:cNvPr id="10" name="Straight Connector 9">
            <a:extLst>
              <a:ext uri="{FF2B5EF4-FFF2-40B4-BE49-F238E27FC236}">
                <a16:creationId xmlns:a16="http://schemas.microsoft.com/office/drawing/2014/main" id="{D09A5451-8589-244D-A4E3-2EE725EADBBE}"/>
              </a:ext>
            </a:extLst>
          </p:cNvPr>
          <p:cNvCxnSpPr/>
          <p:nvPr userDrawn="1"/>
        </p:nvCxnSpPr>
        <p:spPr>
          <a:xfrm>
            <a:off x="342900" y="6313900"/>
            <a:ext cx="2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11C831CD-6763-7744-9CDF-E1504FC3921A}"/>
              </a:ext>
            </a:extLst>
          </p:cNvPr>
          <p:cNvSpPr>
            <a:spLocks noGrp="1"/>
          </p:cNvSpPr>
          <p:nvPr>
            <p:ph type="pic" sz="quarter" idx="15"/>
          </p:nvPr>
        </p:nvSpPr>
        <p:spPr>
          <a:xfrm>
            <a:off x="432900" y="2679574"/>
            <a:ext cx="2448000" cy="1440000"/>
          </a:xfrm>
        </p:spPr>
        <p:txBody>
          <a:bodyPr/>
          <a:lstStyle>
            <a:lvl1pPr>
              <a:defRPr sz="1100"/>
            </a:lvl1pPr>
          </a:lstStyle>
          <a:p>
            <a:r>
              <a:rPr lang="en-US"/>
              <a:t>Click icon to add picture</a:t>
            </a:r>
            <a:endParaRPr lang="en-GB" dirty="0"/>
          </a:p>
        </p:txBody>
      </p:sp>
      <p:sp>
        <p:nvSpPr>
          <p:cNvPr id="7" name="Text Placeholder 7">
            <a:extLst>
              <a:ext uri="{FF2B5EF4-FFF2-40B4-BE49-F238E27FC236}">
                <a16:creationId xmlns:a16="http://schemas.microsoft.com/office/drawing/2014/main" id="{4216BB2C-E3FA-8B49-8591-72FB6B353784}"/>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
        <p:nvSpPr>
          <p:cNvPr id="33" name="Rectangle 32">
            <a:extLst>
              <a:ext uri="{FF2B5EF4-FFF2-40B4-BE49-F238E27FC236}">
                <a16:creationId xmlns:a16="http://schemas.microsoft.com/office/drawing/2014/main" id="{DADE3E1D-49C4-4786-5345-FABA175AFA5B}"/>
              </a:ext>
            </a:extLst>
          </p:cNvPr>
          <p:cNvSpPr/>
          <p:nvPr userDrawn="1"/>
        </p:nvSpPr>
        <p:spPr>
          <a:xfrm>
            <a:off x="9221100" y="1993900"/>
            <a:ext cx="2628000" cy="42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2">
            <a:extLst>
              <a:ext uri="{FF2B5EF4-FFF2-40B4-BE49-F238E27FC236}">
                <a16:creationId xmlns:a16="http://schemas.microsoft.com/office/drawing/2014/main" id="{027463D9-2F48-974A-77BD-2242019A2E56}"/>
              </a:ext>
            </a:extLst>
          </p:cNvPr>
          <p:cNvSpPr>
            <a:spLocks noGrp="1"/>
          </p:cNvSpPr>
          <p:nvPr>
            <p:ph idx="16"/>
          </p:nvPr>
        </p:nvSpPr>
        <p:spPr>
          <a:xfrm>
            <a:off x="9311100" y="4269191"/>
            <a:ext cx="2448000" cy="1890000"/>
          </a:xfrm>
        </p:spPr>
        <p:txBody>
          <a:bodyPr/>
          <a:lstStyle>
            <a:lvl1pPr>
              <a:defRPr sz="11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7">
            <a:extLst>
              <a:ext uri="{FF2B5EF4-FFF2-40B4-BE49-F238E27FC236}">
                <a16:creationId xmlns:a16="http://schemas.microsoft.com/office/drawing/2014/main" id="{4C41CAF7-076C-80D7-E39A-876CC89071F9}"/>
              </a:ext>
            </a:extLst>
          </p:cNvPr>
          <p:cNvSpPr>
            <a:spLocks noGrp="1"/>
          </p:cNvSpPr>
          <p:nvPr>
            <p:ph type="body" sz="quarter" idx="17"/>
          </p:nvPr>
        </p:nvSpPr>
        <p:spPr>
          <a:xfrm>
            <a:off x="9933889" y="2022192"/>
            <a:ext cx="1836000" cy="648000"/>
          </a:xfrm>
        </p:spPr>
        <p:txBody>
          <a:bodyPr anchor="ctr" anchorCtr="0"/>
          <a:lstStyle>
            <a:lvl1pPr>
              <a:spcBef>
                <a:spcPts val="0"/>
              </a:spcBef>
              <a:defRPr sz="1400" b="0"/>
            </a:lvl1pPr>
          </a:lstStyle>
          <a:p>
            <a:pPr lvl="0"/>
            <a:r>
              <a:rPr lang="en-US"/>
              <a:t>Click to edit Master text styles</a:t>
            </a:r>
          </a:p>
        </p:txBody>
      </p:sp>
      <p:cxnSp>
        <p:nvCxnSpPr>
          <p:cNvPr id="36" name="Straight Connector 35">
            <a:extLst>
              <a:ext uri="{FF2B5EF4-FFF2-40B4-BE49-F238E27FC236}">
                <a16:creationId xmlns:a16="http://schemas.microsoft.com/office/drawing/2014/main" id="{54386240-B33E-E7F8-4578-5F8A2C138003}"/>
              </a:ext>
            </a:extLst>
          </p:cNvPr>
          <p:cNvCxnSpPr/>
          <p:nvPr userDrawn="1"/>
        </p:nvCxnSpPr>
        <p:spPr>
          <a:xfrm>
            <a:off x="9221100" y="6313900"/>
            <a:ext cx="262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Picture Placeholder 11">
            <a:extLst>
              <a:ext uri="{FF2B5EF4-FFF2-40B4-BE49-F238E27FC236}">
                <a16:creationId xmlns:a16="http://schemas.microsoft.com/office/drawing/2014/main" id="{5444DC81-D2C3-22E8-428D-9CD562EDA889}"/>
              </a:ext>
            </a:extLst>
          </p:cNvPr>
          <p:cNvSpPr>
            <a:spLocks noGrp="1"/>
          </p:cNvSpPr>
          <p:nvPr>
            <p:ph type="pic" sz="quarter" idx="18"/>
          </p:nvPr>
        </p:nvSpPr>
        <p:spPr>
          <a:xfrm>
            <a:off x="9311100" y="2679574"/>
            <a:ext cx="2448000" cy="1440000"/>
          </a:xfrm>
        </p:spPr>
        <p:txBody>
          <a:bodyPr/>
          <a:lstStyle>
            <a:lvl1pPr>
              <a:defRPr sz="1100"/>
            </a:lvl1pPr>
          </a:lstStyle>
          <a:p>
            <a:r>
              <a:rPr lang="en-US"/>
              <a:t>Click icon to add picture</a:t>
            </a:r>
            <a:endParaRPr lang="en-GB" dirty="0"/>
          </a:p>
        </p:txBody>
      </p:sp>
      <p:sp>
        <p:nvSpPr>
          <p:cNvPr id="38" name="Rectangle 37">
            <a:extLst>
              <a:ext uri="{FF2B5EF4-FFF2-40B4-BE49-F238E27FC236}">
                <a16:creationId xmlns:a16="http://schemas.microsoft.com/office/drawing/2014/main" id="{AA3BF397-D001-A707-0054-84F683D11540}"/>
              </a:ext>
            </a:extLst>
          </p:cNvPr>
          <p:cNvSpPr/>
          <p:nvPr userDrawn="1"/>
        </p:nvSpPr>
        <p:spPr>
          <a:xfrm>
            <a:off x="3291469" y="1989138"/>
            <a:ext cx="2628000" cy="42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ontent Placeholder 2">
            <a:extLst>
              <a:ext uri="{FF2B5EF4-FFF2-40B4-BE49-F238E27FC236}">
                <a16:creationId xmlns:a16="http://schemas.microsoft.com/office/drawing/2014/main" id="{633D466F-A12B-006C-FC3F-7CA512BEC69B}"/>
              </a:ext>
            </a:extLst>
          </p:cNvPr>
          <p:cNvSpPr>
            <a:spLocks noGrp="1"/>
          </p:cNvSpPr>
          <p:nvPr>
            <p:ph idx="19"/>
          </p:nvPr>
        </p:nvSpPr>
        <p:spPr>
          <a:xfrm>
            <a:off x="3381469" y="4264429"/>
            <a:ext cx="2448000" cy="1890000"/>
          </a:xfrm>
        </p:spPr>
        <p:txBody>
          <a:bodyPr/>
          <a:lstStyle>
            <a:lvl1pPr>
              <a:defRPr sz="11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Text Placeholder 7">
            <a:extLst>
              <a:ext uri="{FF2B5EF4-FFF2-40B4-BE49-F238E27FC236}">
                <a16:creationId xmlns:a16="http://schemas.microsoft.com/office/drawing/2014/main" id="{B885F3D4-E77E-F427-CE03-F5F9A1F28294}"/>
              </a:ext>
            </a:extLst>
          </p:cNvPr>
          <p:cNvSpPr>
            <a:spLocks noGrp="1"/>
          </p:cNvSpPr>
          <p:nvPr>
            <p:ph type="body" sz="quarter" idx="20"/>
          </p:nvPr>
        </p:nvSpPr>
        <p:spPr>
          <a:xfrm>
            <a:off x="4004258" y="2017430"/>
            <a:ext cx="1836000" cy="648000"/>
          </a:xfrm>
        </p:spPr>
        <p:txBody>
          <a:bodyPr anchor="ctr" anchorCtr="0"/>
          <a:lstStyle>
            <a:lvl1pPr>
              <a:spcBef>
                <a:spcPts val="0"/>
              </a:spcBef>
              <a:defRPr sz="1400" b="0"/>
            </a:lvl1pPr>
          </a:lstStyle>
          <a:p>
            <a:pPr lvl="0"/>
            <a:r>
              <a:rPr lang="en-US"/>
              <a:t>Click to edit Master text styles</a:t>
            </a:r>
          </a:p>
        </p:txBody>
      </p:sp>
      <p:cxnSp>
        <p:nvCxnSpPr>
          <p:cNvPr id="41" name="Straight Connector 40">
            <a:extLst>
              <a:ext uri="{FF2B5EF4-FFF2-40B4-BE49-F238E27FC236}">
                <a16:creationId xmlns:a16="http://schemas.microsoft.com/office/drawing/2014/main" id="{117057F2-12E8-C58F-3F6A-CF9879D15F27}"/>
              </a:ext>
            </a:extLst>
          </p:cNvPr>
          <p:cNvCxnSpPr/>
          <p:nvPr userDrawn="1"/>
        </p:nvCxnSpPr>
        <p:spPr>
          <a:xfrm>
            <a:off x="3291469" y="6309138"/>
            <a:ext cx="262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Picture Placeholder 11">
            <a:extLst>
              <a:ext uri="{FF2B5EF4-FFF2-40B4-BE49-F238E27FC236}">
                <a16:creationId xmlns:a16="http://schemas.microsoft.com/office/drawing/2014/main" id="{B5A4EB69-BBFD-E390-A631-8B0A29CB64C1}"/>
              </a:ext>
            </a:extLst>
          </p:cNvPr>
          <p:cNvSpPr>
            <a:spLocks noGrp="1"/>
          </p:cNvSpPr>
          <p:nvPr>
            <p:ph type="pic" sz="quarter" idx="21"/>
          </p:nvPr>
        </p:nvSpPr>
        <p:spPr>
          <a:xfrm>
            <a:off x="3381469" y="2674812"/>
            <a:ext cx="2448000" cy="1440000"/>
          </a:xfrm>
        </p:spPr>
        <p:txBody>
          <a:bodyPr/>
          <a:lstStyle>
            <a:lvl1pPr>
              <a:defRPr sz="1100"/>
            </a:lvl1pPr>
          </a:lstStyle>
          <a:p>
            <a:r>
              <a:rPr lang="en-US"/>
              <a:t>Click icon to add picture</a:t>
            </a:r>
            <a:endParaRPr lang="en-GB" dirty="0"/>
          </a:p>
        </p:txBody>
      </p:sp>
      <p:sp>
        <p:nvSpPr>
          <p:cNvPr id="43" name="Rectangle 42">
            <a:extLst>
              <a:ext uri="{FF2B5EF4-FFF2-40B4-BE49-F238E27FC236}">
                <a16:creationId xmlns:a16="http://schemas.microsoft.com/office/drawing/2014/main" id="{30702890-570A-C8DE-A70A-B6BDCF4FC0C5}"/>
              </a:ext>
            </a:extLst>
          </p:cNvPr>
          <p:cNvSpPr/>
          <p:nvPr userDrawn="1"/>
        </p:nvSpPr>
        <p:spPr>
          <a:xfrm>
            <a:off x="6272531" y="1989138"/>
            <a:ext cx="2628000" cy="42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Content Placeholder 2">
            <a:extLst>
              <a:ext uri="{FF2B5EF4-FFF2-40B4-BE49-F238E27FC236}">
                <a16:creationId xmlns:a16="http://schemas.microsoft.com/office/drawing/2014/main" id="{39107BBE-C5F4-007C-B45B-D6628DF18765}"/>
              </a:ext>
            </a:extLst>
          </p:cNvPr>
          <p:cNvSpPr>
            <a:spLocks noGrp="1"/>
          </p:cNvSpPr>
          <p:nvPr>
            <p:ph idx="22"/>
          </p:nvPr>
        </p:nvSpPr>
        <p:spPr>
          <a:xfrm>
            <a:off x="6362531" y="4264429"/>
            <a:ext cx="2448000" cy="1890000"/>
          </a:xfrm>
        </p:spPr>
        <p:txBody>
          <a:bodyPr/>
          <a:lstStyle>
            <a:lvl1pPr>
              <a:defRPr sz="11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ext Placeholder 7">
            <a:extLst>
              <a:ext uri="{FF2B5EF4-FFF2-40B4-BE49-F238E27FC236}">
                <a16:creationId xmlns:a16="http://schemas.microsoft.com/office/drawing/2014/main" id="{2692B32B-1457-1CAC-5152-FA159EFEEDC4}"/>
              </a:ext>
            </a:extLst>
          </p:cNvPr>
          <p:cNvSpPr>
            <a:spLocks noGrp="1"/>
          </p:cNvSpPr>
          <p:nvPr>
            <p:ph type="body" sz="quarter" idx="23"/>
          </p:nvPr>
        </p:nvSpPr>
        <p:spPr>
          <a:xfrm>
            <a:off x="6985320" y="2017430"/>
            <a:ext cx="1836000" cy="648000"/>
          </a:xfrm>
        </p:spPr>
        <p:txBody>
          <a:bodyPr anchor="ctr" anchorCtr="0"/>
          <a:lstStyle>
            <a:lvl1pPr>
              <a:spcBef>
                <a:spcPts val="0"/>
              </a:spcBef>
              <a:defRPr sz="1400" b="0"/>
            </a:lvl1pPr>
          </a:lstStyle>
          <a:p>
            <a:pPr lvl="0"/>
            <a:r>
              <a:rPr lang="en-US"/>
              <a:t>Click to edit Master text styles</a:t>
            </a:r>
          </a:p>
        </p:txBody>
      </p:sp>
      <p:cxnSp>
        <p:nvCxnSpPr>
          <p:cNvPr id="46" name="Straight Connector 45">
            <a:extLst>
              <a:ext uri="{FF2B5EF4-FFF2-40B4-BE49-F238E27FC236}">
                <a16:creationId xmlns:a16="http://schemas.microsoft.com/office/drawing/2014/main" id="{3FE1731D-78BD-7D04-C304-A20F4B354484}"/>
              </a:ext>
            </a:extLst>
          </p:cNvPr>
          <p:cNvCxnSpPr/>
          <p:nvPr userDrawn="1"/>
        </p:nvCxnSpPr>
        <p:spPr>
          <a:xfrm>
            <a:off x="6272531" y="6309138"/>
            <a:ext cx="262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Picture Placeholder 11">
            <a:extLst>
              <a:ext uri="{FF2B5EF4-FFF2-40B4-BE49-F238E27FC236}">
                <a16:creationId xmlns:a16="http://schemas.microsoft.com/office/drawing/2014/main" id="{1A769875-FC8C-BC3F-18D5-B58C471C07FE}"/>
              </a:ext>
            </a:extLst>
          </p:cNvPr>
          <p:cNvSpPr>
            <a:spLocks noGrp="1"/>
          </p:cNvSpPr>
          <p:nvPr>
            <p:ph type="pic" sz="quarter" idx="24"/>
          </p:nvPr>
        </p:nvSpPr>
        <p:spPr>
          <a:xfrm>
            <a:off x="6362531" y="2674812"/>
            <a:ext cx="2448000" cy="1440000"/>
          </a:xfrm>
        </p:spPr>
        <p:txBody>
          <a:bodyPr/>
          <a:lstStyle>
            <a:lvl1pPr>
              <a:defRPr sz="1100"/>
            </a:lvl1pPr>
          </a:lstStyle>
          <a:p>
            <a:r>
              <a:rPr lang="en-US"/>
              <a:t>Click icon to add picture</a:t>
            </a:r>
            <a:endParaRPr lang="en-GB" dirty="0"/>
          </a:p>
        </p:txBody>
      </p:sp>
    </p:spTree>
    <p:extLst>
      <p:ext uri="{BB962C8B-B14F-4D97-AF65-F5344CB8AC3E}">
        <p14:creationId xmlns:p14="http://schemas.microsoft.com/office/powerpoint/2010/main" val="1607643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Pane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D823-CE1B-4628-8DBA-CB51187D507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0166630-65FE-48F5-AAFE-A3CD0D4F7AB2}"/>
              </a:ext>
            </a:extLst>
          </p:cNvPr>
          <p:cNvSpPr>
            <a:spLocks noGrp="1"/>
          </p:cNvSpPr>
          <p:nvPr>
            <p:ph idx="1"/>
          </p:nvPr>
        </p:nvSpPr>
        <p:spPr>
          <a:xfrm>
            <a:off x="336550" y="1989138"/>
            <a:ext cx="2160000" cy="4320000"/>
          </a:xfrm>
          <a:ln w="9525">
            <a:solidFill>
              <a:schemeClr val="tx1"/>
            </a:solidFill>
          </a:ln>
        </p:spPr>
        <p:txBody>
          <a:bodyPr lIns="108000" tIns="108000" rIns="108000" bIns="36000">
            <a:normAutofit/>
          </a:bodyPr>
          <a:lstStyle>
            <a:lvl1pPr>
              <a:defRPr sz="14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3C0FAB4-79F2-4027-B62C-00F51741B2B4}"/>
              </a:ext>
            </a:extLst>
          </p:cNvPr>
          <p:cNvSpPr>
            <a:spLocks noGrp="1"/>
          </p:cNvSpPr>
          <p:nvPr>
            <p:ph type="dt" sz="half" idx="10"/>
          </p:nvPr>
        </p:nvSpPr>
        <p:spPr/>
        <p:txBody>
          <a:bodyPr/>
          <a:lstStyle/>
          <a:p>
            <a:fld id="{E68BB95B-9328-F443-B9E1-463DC77725D2}" type="datetime4">
              <a:rPr lang="en-GB" smtClean="0"/>
              <a:t>05 September 2024</a:t>
            </a:fld>
            <a:endParaRPr lang="en-GB"/>
          </a:p>
        </p:txBody>
      </p:sp>
      <p:sp>
        <p:nvSpPr>
          <p:cNvPr id="5" name="Footer Placeholder 4">
            <a:extLst>
              <a:ext uri="{FF2B5EF4-FFF2-40B4-BE49-F238E27FC236}">
                <a16:creationId xmlns:a16="http://schemas.microsoft.com/office/drawing/2014/main" id="{8A586B2F-D730-404D-83C1-BD4BBB0C9F22}"/>
              </a:ext>
            </a:extLst>
          </p:cNvPr>
          <p:cNvSpPr>
            <a:spLocks noGrp="1"/>
          </p:cNvSpPr>
          <p:nvPr>
            <p:ph type="ftr" sz="quarter" idx="11"/>
          </p:nvPr>
        </p:nvSpPr>
        <p:spPr/>
        <p:txBody>
          <a:bodyPr/>
          <a:lstStyle/>
          <a:p>
            <a:r>
              <a:rPr lang="en-GB"/>
              <a:t>Presentation info in Footer</a:t>
            </a:r>
          </a:p>
        </p:txBody>
      </p:sp>
      <p:sp>
        <p:nvSpPr>
          <p:cNvPr id="9" name="Content Placeholder 2">
            <a:extLst>
              <a:ext uri="{FF2B5EF4-FFF2-40B4-BE49-F238E27FC236}">
                <a16:creationId xmlns:a16="http://schemas.microsoft.com/office/drawing/2014/main" id="{91F84ECD-DA6F-2941-8014-B716DC97B40A}"/>
              </a:ext>
            </a:extLst>
          </p:cNvPr>
          <p:cNvSpPr>
            <a:spLocks noGrp="1"/>
          </p:cNvSpPr>
          <p:nvPr>
            <p:ph idx="14"/>
          </p:nvPr>
        </p:nvSpPr>
        <p:spPr>
          <a:xfrm>
            <a:off x="2676938" y="1989138"/>
            <a:ext cx="2160000" cy="4320000"/>
          </a:xfrm>
          <a:solidFill>
            <a:schemeClr val="bg2"/>
          </a:solidFill>
          <a:ln w="9525">
            <a:solidFill>
              <a:schemeClr val="tx1"/>
            </a:solidFill>
          </a:ln>
        </p:spPr>
        <p:txBody>
          <a:bodyPr lIns="108000" tIns="108000" rIns="108000" bIns="36000">
            <a:normAutofit/>
          </a:bodyPr>
          <a:lstStyle>
            <a:lvl1pPr>
              <a:defRPr sz="14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5E938D7F-005F-2C4E-8129-4B52BC92C925}"/>
              </a:ext>
            </a:extLst>
          </p:cNvPr>
          <p:cNvSpPr>
            <a:spLocks noGrp="1"/>
          </p:cNvSpPr>
          <p:nvPr>
            <p:ph idx="15"/>
          </p:nvPr>
        </p:nvSpPr>
        <p:spPr>
          <a:xfrm>
            <a:off x="5017326" y="1989138"/>
            <a:ext cx="2160000" cy="4320000"/>
          </a:xfrm>
          <a:ln w="9525">
            <a:solidFill>
              <a:schemeClr val="tx1"/>
            </a:solidFill>
          </a:ln>
        </p:spPr>
        <p:txBody>
          <a:bodyPr lIns="108000" tIns="108000" rIns="108000" bIns="36000">
            <a:normAutofit/>
          </a:bodyPr>
          <a:lstStyle>
            <a:lvl1pPr>
              <a:defRPr sz="14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a:extLst>
              <a:ext uri="{FF2B5EF4-FFF2-40B4-BE49-F238E27FC236}">
                <a16:creationId xmlns:a16="http://schemas.microsoft.com/office/drawing/2014/main" id="{56F86058-1F59-254E-B1B7-94D34812744D}"/>
              </a:ext>
            </a:extLst>
          </p:cNvPr>
          <p:cNvSpPr>
            <a:spLocks noGrp="1"/>
          </p:cNvSpPr>
          <p:nvPr>
            <p:ph idx="16"/>
          </p:nvPr>
        </p:nvSpPr>
        <p:spPr>
          <a:xfrm>
            <a:off x="7357714" y="1989138"/>
            <a:ext cx="2160000" cy="4320000"/>
          </a:xfrm>
          <a:solidFill>
            <a:schemeClr val="bg2"/>
          </a:solidFill>
          <a:ln w="9525">
            <a:solidFill>
              <a:schemeClr val="tx1"/>
            </a:solidFill>
          </a:ln>
        </p:spPr>
        <p:txBody>
          <a:bodyPr lIns="108000" tIns="108000" rIns="108000" bIns="36000">
            <a:normAutofit/>
          </a:bodyPr>
          <a:lstStyle>
            <a:lvl1pPr>
              <a:defRPr sz="14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CCCCD386-0111-CD4A-8650-CCD4BE48C19F}"/>
              </a:ext>
            </a:extLst>
          </p:cNvPr>
          <p:cNvSpPr>
            <a:spLocks noGrp="1"/>
          </p:cNvSpPr>
          <p:nvPr>
            <p:ph idx="17"/>
          </p:nvPr>
        </p:nvSpPr>
        <p:spPr>
          <a:xfrm>
            <a:off x="9698101" y="1989138"/>
            <a:ext cx="2160000" cy="4320000"/>
          </a:xfrm>
          <a:ln w="9525">
            <a:solidFill>
              <a:schemeClr val="tx1"/>
            </a:solidFill>
          </a:ln>
        </p:spPr>
        <p:txBody>
          <a:bodyPr lIns="108000" tIns="108000" rIns="108000" bIns="36000">
            <a:normAutofit/>
          </a:bodyPr>
          <a:lstStyle>
            <a:lvl1pPr>
              <a:defRPr sz="14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788BD9F7-0AA8-0BE3-4ECC-D88F709718BA}"/>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1448279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Tab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91F3CC-CCDF-6F49-9B66-7B1AD7E707A6}"/>
              </a:ext>
            </a:extLst>
          </p:cNvPr>
          <p:cNvSpPr/>
          <p:nvPr userDrawn="1"/>
        </p:nvSpPr>
        <p:spPr>
          <a:xfrm>
            <a:off x="0" y="633412"/>
            <a:ext cx="4230688" cy="57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A928DEB-45A1-432B-AAB4-3BEDEBF8B931}"/>
              </a:ext>
            </a:extLst>
          </p:cNvPr>
          <p:cNvSpPr>
            <a:spLocks noGrp="1"/>
          </p:cNvSpPr>
          <p:nvPr>
            <p:ph type="title"/>
          </p:nvPr>
        </p:nvSpPr>
        <p:spPr>
          <a:xfrm>
            <a:off x="334962" y="714503"/>
            <a:ext cx="3780000" cy="612000"/>
          </a:xfrm>
        </p:spPr>
        <p:txBody>
          <a:bodyPr/>
          <a:lstStyle>
            <a:lvl1pPr>
              <a:defRPr sz="20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C304B63-1DEB-4985-91AE-303915569842}"/>
              </a:ext>
            </a:extLst>
          </p:cNvPr>
          <p:cNvSpPr>
            <a:spLocks noGrp="1"/>
          </p:cNvSpPr>
          <p:nvPr>
            <p:ph sz="half" idx="1"/>
          </p:nvPr>
        </p:nvSpPr>
        <p:spPr>
          <a:xfrm>
            <a:off x="334961" y="1989138"/>
            <a:ext cx="3679828" cy="4132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E8CA55A2-A43D-42DD-B87A-834C4DB23FFD}"/>
              </a:ext>
            </a:extLst>
          </p:cNvPr>
          <p:cNvSpPr>
            <a:spLocks noGrp="1"/>
          </p:cNvSpPr>
          <p:nvPr>
            <p:ph type="dt" sz="half" idx="10"/>
          </p:nvPr>
        </p:nvSpPr>
        <p:spPr/>
        <p:txBody>
          <a:bodyPr/>
          <a:lstStyle/>
          <a:p>
            <a:fld id="{1875561C-5163-8E4A-8A96-73BD9421FCCB}" type="datetime4">
              <a:rPr lang="en-GB" smtClean="0"/>
              <a:t>05 September 2024</a:t>
            </a:fld>
            <a:endParaRPr lang="en-GB"/>
          </a:p>
        </p:txBody>
      </p:sp>
      <p:sp>
        <p:nvSpPr>
          <p:cNvPr id="6" name="Footer Placeholder 5">
            <a:extLst>
              <a:ext uri="{FF2B5EF4-FFF2-40B4-BE49-F238E27FC236}">
                <a16:creationId xmlns:a16="http://schemas.microsoft.com/office/drawing/2014/main" id="{4CFF0159-0B32-4E88-B871-614CCFB5AB87}"/>
              </a:ext>
            </a:extLst>
          </p:cNvPr>
          <p:cNvSpPr>
            <a:spLocks noGrp="1"/>
          </p:cNvSpPr>
          <p:nvPr>
            <p:ph type="ftr" sz="quarter" idx="11"/>
          </p:nvPr>
        </p:nvSpPr>
        <p:spPr/>
        <p:txBody>
          <a:bodyPr/>
          <a:lstStyle/>
          <a:p>
            <a:r>
              <a:rPr lang="en-GB"/>
              <a:t>Presentation info in Footer</a:t>
            </a:r>
          </a:p>
        </p:txBody>
      </p:sp>
      <p:sp>
        <p:nvSpPr>
          <p:cNvPr id="11" name="Table Placeholder 10">
            <a:extLst>
              <a:ext uri="{FF2B5EF4-FFF2-40B4-BE49-F238E27FC236}">
                <a16:creationId xmlns:a16="http://schemas.microsoft.com/office/drawing/2014/main" id="{D49F5549-5371-B742-AAD0-2D75716D94BD}"/>
              </a:ext>
            </a:extLst>
          </p:cNvPr>
          <p:cNvSpPr>
            <a:spLocks noGrp="1"/>
          </p:cNvSpPr>
          <p:nvPr>
            <p:ph type="tbl" sz="quarter" idx="13"/>
          </p:nvPr>
        </p:nvSpPr>
        <p:spPr>
          <a:xfrm>
            <a:off x="5017039" y="1989138"/>
            <a:ext cx="6840000" cy="4320000"/>
          </a:xfrm>
        </p:spPr>
        <p:txBody>
          <a:bodyPr/>
          <a:lstStyle/>
          <a:p>
            <a:r>
              <a:rPr lang="en-US"/>
              <a:t>Click icon to add table</a:t>
            </a:r>
            <a:endParaRPr lang="en-GB" dirty="0"/>
          </a:p>
        </p:txBody>
      </p:sp>
      <p:sp>
        <p:nvSpPr>
          <p:cNvPr id="8" name="Text Placeholder 7">
            <a:extLst>
              <a:ext uri="{FF2B5EF4-FFF2-40B4-BE49-F238E27FC236}">
                <a16:creationId xmlns:a16="http://schemas.microsoft.com/office/drawing/2014/main" id="{F9FA6EF2-645D-88CD-250D-FFAACD28533D}"/>
              </a:ext>
            </a:extLst>
          </p:cNvPr>
          <p:cNvSpPr>
            <a:spLocks noGrp="1"/>
          </p:cNvSpPr>
          <p:nvPr>
            <p:ph type="body" sz="quarter" idx="14"/>
          </p:nvPr>
        </p:nvSpPr>
        <p:spPr>
          <a:xfrm>
            <a:off x="334961" y="1342869"/>
            <a:ext cx="3780000" cy="540000"/>
          </a:xfrm>
        </p:spPr>
        <p:txBody>
          <a:bodyPr tIns="72000"/>
          <a:lstStyle>
            <a:lvl1pPr>
              <a:spcBef>
                <a:spcPts val="0"/>
              </a:spcBef>
              <a:defRPr sz="1400" b="0">
                <a:latin typeface="+mn-lt"/>
              </a:defRPr>
            </a:lvl1pPr>
          </a:lstStyle>
          <a:p>
            <a:pPr lvl="0"/>
            <a:r>
              <a:rPr lang="en-US"/>
              <a:t>Click to edit Master text styles</a:t>
            </a:r>
          </a:p>
        </p:txBody>
      </p:sp>
    </p:spTree>
    <p:extLst>
      <p:ext uri="{BB962C8B-B14F-4D97-AF65-F5344CB8AC3E}">
        <p14:creationId xmlns:p14="http://schemas.microsoft.com/office/powerpoint/2010/main" val="2487031658"/>
      </p:ext>
    </p:extLst>
  </p:cSld>
  <p:clrMapOvr>
    <a:masterClrMapping/>
  </p:clrMapOvr>
  <p:extLst>
    <p:ext uri="{DCECCB84-F9BA-43D5-87BE-67443E8EF086}">
      <p15:sldGuideLst xmlns:p15="http://schemas.microsoft.com/office/powerpoint/2012/main">
        <p15:guide id="1" orient="horz" pos="35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7855E8-A0B6-15B7-7A71-3223912F525B}"/>
              </a:ext>
            </a:extLst>
          </p:cNvPr>
          <p:cNvSpPr/>
          <p:nvPr userDrawn="1"/>
        </p:nvSpPr>
        <p:spPr>
          <a:xfrm>
            <a:off x="0" y="633412"/>
            <a:ext cx="4230688" cy="57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C304B63-1DEB-4985-91AE-303915569842}"/>
              </a:ext>
            </a:extLst>
          </p:cNvPr>
          <p:cNvSpPr>
            <a:spLocks noGrp="1"/>
          </p:cNvSpPr>
          <p:nvPr>
            <p:ph sz="half" idx="1"/>
          </p:nvPr>
        </p:nvSpPr>
        <p:spPr>
          <a:xfrm>
            <a:off x="334963" y="1989136"/>
            <a:ext cx="3780000" cy="38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E8CA55A2-A43D-42DD-B87A-834C4DB23FFD}"/>
              </a:ext>
            </a:extLst>
          </p:cNvPr>
          <p:cNvSpPr>
            <a:spLocks noGrp="1"/>
          </p:cNvSpPr>
          <p:nvPr>
            <p:ph type="dt" sz="half" idx="10"/>
          </p:nvPr>
        </p:nvSpPr>
        <p:spPr/>
        <p:txBody>
          <a:bodyPr/>
          <a:lstStyle/>
          <a:p>
            <a:fld id="{5FD62C53-EC4A-0340-BBC4-3A13D8DC6CA4}" type="datetime4">
              <a:rPr lang="en-GB" smtClean="0"/>
              <a:t>05 September 2024</a:t>
            </a:fld>
            <a:endParaRPr lang="en-GB"/>
          </a:p>
        </p:txBody>
      </p:sp>
      <p:sp>
        <p:nvSpPr>
          <p:cNvPr id="6" name="Footer Placeholder 5">
            <a:extLst>
              <a:ext uri="{FF2B5EF4-FFF2-40B4-BE49-F238E27FC236}">
                <a16:creationId xmlns:a16="http://schemas.microsoft.com/office/drawing/2014/main" id="{4CFF0159-0B32-4E88-B871-614CCFB5AB87}"/>
              </a:ext>
            </a:extLst>
          </p:cNvPr>
          <p:cNvSpPr>
            <a:spLocks noGrp="1"/>
          </p:cNvSpPr>
          <p:nvPr>
            <p:ph type="ftr" sz="quarter" idx="11"/>
          </p:nvPr>
        </p:nvSpPr>
        <p:spPr/>
        <p:txBody>
          <a:bodyPr/>
          <a:lstStyle/>
          <a:p>
            <a:r>
              <a:rPr lang="en-GB"/>
              <a:t>Presentation info in Footer</a:t>
            </a:r>
          </a:p>
        </p:txBody>
      </p:sp>
      <p:sp>
        <p:nvSpPr>
          <p:cNvPr id="8" name="Picture Placeholder 7">
            <a:extLst>
              <a:ext uri="{FF2B5EF4-FFF2-40B4-BE49-F238E27FC236}">
                <a16:creationId xmlns:a16="http://schemas.microsoft.com/office/drawing/2014/main" id="{D4D8E623-D4C0-2142-82C8-022EA69C1DB8}"/>
              </a:ext>
            </a:extLst>
          </p:cNvPr>
          <p:cNvSpPr>
            <a:spLocks noGrp="1"/>
          </p:cNvSpPr>
          <p:nvPr>
            <p:ph type="pic" sz="quarter" idx="15"/>
          </p:nvPr>
        </p:nvSpPr>
        <p:spPr>
          <a:xfrm>
            <a:off x="4656137" y="728663"/>
            <a:ext cx="7200899" cy="5578112"/>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0E22BFFA-D4A4-7747-BB6D-14E7B01BF846}"/>
              </a:ext>
            </a:extLst>
          </p:cNvPr>
          <p:cNvSpPr>
            <a:spLocks noGrp="1"/>
          </p:cNvSpPr>
          <p:nvPr>
            <p:ph type="body" sz="quarter" idx="16"/>
          </p:nvPr>
        </p:nvSpPr>
        <p:spPr>
          <a:xfrm>
            <a:off x="334964" y="5946775"/>
            <a:ext cx="3780000" cy="360000"/>
          </a:xfrm>
        </p:spPr>
        <p:txBody>
          <a:bodyPr/>
          <a:lstStyle>
            <a:lvl1pPr>
              <a:spcBef>
                <a:spcPts val="0"/>
              </a:spcBef>
              <a:defRPr sz="800" cap="all" baseline="0"/>
            </a:lvl1pPr>
            <a:lvl2pPr>
              <a:defRPr sz="1000"/>
            </a:lvl2pPr>
            <a:lvl3pPr>
              <a:defRPr sz="1000"/>
            </a:lvl3pPr>
            <a:lvl4pPr>
              <a:defRPr sz="1000"/>
            </a:lvl4pPr>
            <a:lvl5pPr>
              <a:defRPr sz="1000"/>
            </a:lvl5pPr>
          </a:lstStyle>
          <a:p>
            <a:pPr lvl="0"/>
            <a:r>
              <a:rPr lang="en-US"/>
              <a:t>Click to edit Master text styles</a:t>
            </a:r>
          </a:p>
        </p:txBody>
      </p:sp>
      <p:sp>
        <p:nvSpPr>
          <p:cNvPr id="4" name="Title 1">
            <a:extLst>
              <a:ext uri="{FF2B5EF4-FFF2-40B4-BE49-F238E27FC236}">
                <a16:creationId xmlns:a16="http://schemas.microsoft.com/office/drawing/2014/main" id="{1156D2B4-EBC0-51BC-3255-B9147710DABB}"/>
              </a:ext>
            </a:extLst>
          </p:cNvPr>
          <p:cNvSpPr>
            <a:spLocks noGrp="1"/>
          </p:cNvSpPr>
          <p:nvPr>
            <p:ph type="title"/>
          </p:nvPr>
        </p:nvSpPr>
        <p:spPr>
          <a:xfrm>
            <a:off x="334962" y="714503"/>
            <a:ext cx="3780000" cy="612000"/>
          </a:xfrm>
        </p:spPr>
        <p:txBody>
          <a:bodyPr/>
          <a:lstStyle>
            <a:lvl1pPr>
              <a:defRPr sz="2000"/>
            </a:lvl1p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2A62F40B-A268-3824-42D9-257245C4E22A}"/>
              </a:ext>
            </a:extLst>
          </p:cNvPr>
          <p:cNvSpPr>
            <a:spLocks noGrp="1"/>
          </p:cNvSpPr>
          <p:nvPr>
            <p:ph type="body" sz="quarter" idx="14"/>
          </p:nvPr>
        </p:nvSpPr>
        <p:spPr>
          <a:xfrm>
            <a:off x="334961" y="1342869"/>
            <a:ext cx="3780000" cy="540000"/>
          </a:xfrm>
        </p:spPr>
        <p:txBody>
          <a:bodyPr tIns="72000"/>
          <a:lstStyle>
            <a:lvl1pPr>
              <a:spcBef>
                <a:spcPts val="0"/>
              </a:spcBef>
              <a:defRPr sz="1400" b="0">
                <a:latin typeface="+mn-lt"/>
              </a:defRPr>
            </a:lvl1pPr>
          </a:lstStyle>
          <a:p>
            <a:pPr lvl="0"/>
            <a:r>
              <a:rPr lang="en-US"/>
              <a:t>Click to edit Master text styles</a:t>
            </a:r>
          </a:p>
        </p:txBody>
      </p:sp>
    </p:spTree>
    <p:extLst>
      <p:ext uri="{BB962C8B-B14F-4D97-AF65-F5344CB8AC3E}">
        <p14:creationId xmlns:p14="http://schemas.microsoft.com/office/powerpoint/2010/main" val="2207285789"/>
      </p:ext>
    </p:extLst>
  </p:cSld>
  <p:clrMapOvr>
    <a:masterClrMapping/>
  </p:clrMapOvr>
  <p:extLst>
    <p:ext uri="{DCECCB84-F9BA-43D5-87BE-67443E8EF086}">
      <p15:sldGuideLst xmlns:p15="http://schemas.microsoft.com/office/powerpoint/2012/main">
        <p15:guide id="1" orient="horz" pos="3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0B393B-36F7-4A4F-AC82-6E456B0993A1}"/>
              </a:ext>
            </a:extLst>
          </p:cNvPr>
          <p:cNvSpPr/>
          <p:nvPr userDrawn="1"/>
        </p:nvSpPr>
        <p:spPr>
          <a:xfrm>
            <a:off x="0" y="1151999"/>
            <a:ext cx="12192000" cy="570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352E59C-0A3C-9048-908E-6F3DB39001F5}"/>
              </a:ext>
            </a:extLst>
          </p:cNvPr>
          <p:cNvPicPr>
            <a:picLocks noChangeAspect="1"/>
          </p:cNvPicPr>
          <p:nvPr userDrawn="1"/>
        </p:nvPicPr>
        <p:blipFill>
          <a:blip r:embed="rId2"/>
          <a:stretch>
            <a:fillRect/>
          </a:stretch>
        </p:blipFill>
        <p:spPr>
          <a:xfrm>
            <a:off x="5952039" y="1152394"/>
            <a:ext cx="5370353" cy="5705605"/>
          </a:xfrm>
          <a:prstGeom prst="rect">
            <a:avLst/>
          </a:prstGeom>
        </p:spPr>
      </p:pic>
      <p:sp>
        <p:nvSpPr>
          <p:cNvPr id="16" name="Title 1">
            <a:extLst>
              <a:ext uri="{FF2B5EF4-FFF2-40B4-BE49-F238E27FC236}">
                <a16:creationId xmlns:a16="http://schemas.microsoft.com/office/drawing/2014/main" id="{91BA771B-D35B-EDC5-241E-8234D07C301A}"/>
              </a:ext>
            </a:extLst>
          </p:cNvPr>
          <p:cNvSpPr>
            <a:spLocks noGrp="1"/>
          </p:cNvSpPr>
          <p:nvPr>
            <p:ph type="ctrTitle"/>
          </p:nvPr>
        </p:nvSpPr>
        <p:spPr>
          <a:xfrm>
            <a:off x="523763" y="1989138"/>
            <a:ext cx="6300000" cy="1439862"/>
          </a:xfrm>
        </p:spPr>
        <p:txBody>
          <a:bodyPr anchor="b"/>
          <a:lstStyle>
            <a:lvl1pPr algn="l">
              <a:defRPr sz="3600"/>
            </a:lvl1pPr>
          </a:lstStyle>
          <a:p>
            <a:r>
              <a:rPr lang="en-US"/>
              <a:t>Click to edit Master title style</a:t>
            </a:r>
            <a:endParaRPr lang="en-GB" dirty="0"/>
          </a:p>
        </p:txBody>
      </p:sp>
      <p:sp>
        <p:nvSpPr>
          <p:cNvPr id="17" name="Subtitle 2">
            <a:extLst>
              <a:ext uri="{FF2B5EF4-FFF2-40B4-BE49-F238E27FC236}">
                <a16:creationId xmlns:a16="http://schemas.microsoft.com/office/drawing/2014/main" id="{DE5C5B19-01C2-66A6-25DC-0212E1E9BA7C}"/>
              </a:ext>
            </a:extLst>
          </p:cNvPr>
          <p:cNvSpPr>
            <a:spLocks noGrp="1"/>
          </p:cNvSpPr>
          <p:nvPr>
            <p:ph type="subTitle" idx="1"/>
          </p:nvPr>
        </p:nvSpPr>
        <p:spPr>
          <a:xfrm>
            <a:off x="523763" y="3429000"/>
            <a:ext cx="6300000" cy="720000"/>
          </a:xfrm>
        </p:spPr>
        <p:txBody>
          <a:bodyPr tIns="72000"/>
          <a:lstStyle>
            <a:lvl1pPr marL="0" indent="0" algn="l">
              <a:buNone/>
              <a:defRPr sz="1800" b="0">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8" name="Date Placeholder 3">
            <a:extLst>
              <a:ext uri="{FF2B5EF4-FFF2-40B4-BE49-F238E27FC236}">
                <a16:creationId xmlns:a16="http://schemas.microsoft.com/office/drawing/2014/main" id="{9E3D4127-59CD-BE30-B448-C1D28EB1E2C7}"/>
              </a:ext>
            </a:extLst>
          </p:cNvPr>
          <p:cNvSpPr>
            <a:spLocks noGrp="1"/>
          </p:cNvSpPr>
          <p:nvPr>
            <p:ph type="dt" sz="half" idx="10"/>
          </p:nvPr>
        </p:nvSpPr>
        <p:spPr>
          <a:xfrm>
            <a:off x="523762" y="4508500"/>
            <a:ext cx="1980000" cy="180000"/>
          </a:xfrm>
        </p:spPr>
        <p:txBody>
          <a:bodyPr anchor="b"/>
          <a:lstStyle>
            <a:lvl1pPr>
              <a:defRPr sz="1400"/>
            </a:lvl1pPr>
          </a:lstStyle>
          <a:p>
            <a:fld id="{BA3A08FC-71F2-E048-81E4-3A1F3F31BDC5}" type="datetime4">
              <a:rPr lang="en-GB" smtClean="0"/>
              <a:pPr/>
              <a:t>05 September 2024</a:t>
            </a:fld>
            <a:endParaRPr lang="en-GB" dirty="0"/>
          </a:p>
        </p:txBody>
      </p:sp>
      <p:pic>
        <p:nvPicPr>
          <p:cNvPr id="20" name="Graphic 19">
            <a:extLst>
              <a:ext uri="{FF2B5EF4-FFF2-40B4-BE49-F238E27FC236}">
                <a16:creationId xmlns:a16="http://schemas.microsoft.com/office/drawing/2014/main" id="{079FADD2-5B82-6478-0743-7E8FD7C516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763" y="342420"/>
            <a:ext cx="2612302" cy="456519"/>
          </a:xfrm>
          <a:prstGeom prst="rect">
            <a:avLst/>
          </a:prstGeom>
        </p:spPr>
      </p:pic>
    </p:spTree>
    <p:extLst>
      <p:ext uri="{BB962C8B-B14F-4D97-AF65-F5344CB8AC3E}">
        <p14:creationId xmlns:p14="http://schemas.microsoft.com/office/powerpoint/2010/main" val="282796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and Imag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B9AA75-0FF3-BDDD-C8EB-C80E731A7158}"/>
              </a:ext>
            </a:extLst>
          </p:cNvPr>
          <p:cNvSpPr/>
          <p:nvPr userDrawn="1"/>
        </p:nvSpPr>
        <p:spPr>
          <a:xfrm>
            <a:off x="0" y="633412"/>
            <a:ext cx="4230688" cy="57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0955C2-F8A0-E140-8B82-88213ECD8971}"/>
              </a:ext>
            </a:extLst>
          </p:cNvPr>
          <p:cNvSpPr/>
          <p:nvPr userDrawn="1"/>
        </p:nvSpPr>
        <p:spPr>
          <a:xfrm>
            <a:off x="4480560" y="633411"/>
            <a:ext cx="7376477" cy="57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C304B63-1DEB-4985-91AE-303915569842}"/>
              </a:ext>
            </a:extLst>
          </p:cNvPr>
          <p:cNvSpPr>
            <a:spLocks noGrp="1"/>
          </p:cNvSpPr>
          <p:nvPr>
            <p:ph sz="half" idx="1"/>
          </p:nvPr>
        </p:nvSpPr>
        <p:spPr>
          <a:xfrm>
            <a:off x="334963" y="1989137"/>
            <a:ext cx="3780000" cy="43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E8CA55A2-A43D-42DD-B87A-834C4DB23FFD}"/>
              </a:ext>
            </a:extLst>
          </p:cNvPr>
          <p:cNvSpPr>
            <a:spLocks noGrp="1"/>
          </p:cNvSpPr>
          <p:nvPr>
            <p:ph type="dt" sz="half" idx="10"/>
          </p:nvPr>
        </p:nvSpPr>
        <p:spPr/>
        <p:txBody>
          <a:bodyPr/>
          <a:lstStyle/>
          <a:p>
            <a:fld id="{96B8A3CF-2578-7E4C-BC35-A9CA84D2DDA1}" type="datetime4">
              <a:rPr lang="en-GB" smtClean="0"/>
              <a:t>05 September 2024</a:t>
            </a:fld>
            <a:endParaRPr lang="en-GB"/>
          </a:p>
        </p:txBody>
      </p:sp>
      <p:sp>
        <p:nvSpPr>
          <p:cNvPr id="6" name="Footer Placeholder 5">
            <a:extLst>
              <a:ext uri="{FF2B5EF4-FFF2-40B4-BE49-F238E27FC236}">
                <a16:creationId xmlns:a16="http://schemas.microsoft.com/office/drawing/2014/main" id="{4CFF0159-0B32-4E88-B871-614CCFB5AB87}"/>
              </a:ext>
            </a:extLst>
          </p:cNvPr>
          <p:cNvSpPr>
            <a:spLocks noGrp="1"/>
          </p:cNvSpPr>
          <p:nvPr>
            <p:ph type="ftr" sz="quarter" idx="11"/>
          </p:nvPr>
        </p:nvSpPr>
        <p:spPr/>
        <p:txBody>
          <a:bodyPr/>
          <a:lstStyle/>
          <a:p>
            <a:r>
              <a:rPr lang="en-GB"/>
              <a:t>Presentation info in Footer</a:t>
            </a:r>
          </a:p>
        </p:txBody>
      </p:sp>
      <p:sp>
        <p:nvSpPr>
          <p:cNvPr id="8" name="Picture Placeholder 7">
            <a:extLst>
              <a:ext uri="{FF2B5EF4-FFF2-40B4-BE49-F238E27FC236}">
                <a16:creationId xmlns:a16="http://schemas.microsoft.com/office/drawing/2014/main" id="{D4D8E623-D4C0-2142-82C8-022EA69C1DB8}"/>
              </a:ext>
            </a:extLst>
          </p:cNvPr>
          <p:cNvSpPr>
            <a:spLocks noGrp="1"/>
          </p:cNvSpPr>
          <p:nvPr>
            <p:ph type="pic" sz="quarter" idx="15"/>
          </p:nvPr>
        </p:nvSpPr>
        <p:spPr>
          <a:xfrm>
            <a:off x="8256588" y="1989136"/>
            <a:ext cx="3420000" cy="2808000"/>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0E22BFFA-D4A4-7747-BB6D-14E7B01BF846}"/>
              </a:ext>
            </a:extLst>
          </p:cNvPr>
          <p:cNvSpPr>
            <a:spLocks noGrp="1"/>
          </p:cNvSpPr>
          <p:nvPr>
            <p:ph type="body" sz="quarter" idx="16"/>
          </p:nvPr>
        </p:nvSpPr>
        <p:spPr>
          <a:xfrm>
            <a:off x="8256588" y="4868863"/>
            <a:ext cx="3420000" cy="360000"/>
          </a:xfrm>
        </p:spPr>
        <p:txBody>
          <a:bodyPr/>
          <a:lstStyle>
            <a:lvl1pPr>
              <a:spcBef>
                <a:spcPts val="0"/>
              </a:spcBef>
              <a:defRPr sz="800" cap="all" baseline="0"/>
            </a:lvl1pPr>
            <a:lvl2pPr>
              <a:defRPr sz="1000"/>
            </a:lvl2pPr>
            <a:lvl3pPr>
              <a:defRPr sz="1000"/>
            </a:lvl3pPr>
            <a:lvl4pPr>
              <a:defRPr sz="1000"/>
            </a:lvl4pPr>
            <a:lvl5pPr>
              <a:defRPr sz="1000"/>
            </a:lvl5pPr>
          </a:lstStyle>
          <a:p>
            <a:pPr lvl="0"/>
            <a:r>
              <a:rPr lang="en-US"/>
              <a:t>Click to edit Master text styles</a:t>
            </a:r>
          </a:p>
        </p:txBody>
      </p:sp>
      <p:sp>
        <p:nvSpPr>
          <p:cNvPr id="11" name="Content Placeholder 2">
            <a:extLst>
              <a:ext uri="{FF2B5EF4-FFF2-40B4-BE49-F238E27FC236}">
                <a16:creationId xmlns:a16="http://schemas.microsoft.com/office/drawing/2014/main" id="{D74F2375-0660-874D-883D-379D9376DF44}"/>
              </a:ext>
            </a:extLst>
          </p:cNvPr>
          <p:cNvSpPr>
            <a:spLocks noGrp="1"/>
          </p:cNvSpPr>
          <p:nvPr>
            <p:ph sz="half" idx="17"/>
          </p:nvPr>
        </p:nvSpPr>
        <p:spPr>
          <a:xfrm>
            <a:off x="4660109" y="1989137"/>
            <a:ext cx="3420000" cy="431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a:extLst>
              <a:ext uri="{FF2B5EF4-FFF2-40B4-BE49-F238E27FC236}">
                <a16:creationId xmlns:a16="http://schemas.microsoft.com/office/drawing/2014/main" id="{8E33884A-981F-8E4A-9D72-7A5AD8714125}"/>
              </a:ext>
            </a:extLst>
          </p:cNvPr>
          <p:cNvSpPr>
            <a:spLocks noGrp="1"/>
          </p:cNvSpPr>
          <p:nvPr>
            <p:ph type="body" sz="quarter" idx="18"/>
          </p:nvPr>
        </p:nvSpPr>
        <p:spPr>
          <a:xfrm>
            <a:off x="4665220" y="1342868"/>
            <a:ext cx="6471094" cy="536731"/>
          </a:xfrm>
        </p:spPr>
        <p:txBody>
          <a:bodyPr/>
          <a:lstStyle>
            <a:lvl1pPr>
              <a:spcBef>
                <a:spcPts val="0"/>
              </a:spcBef>
              <a:defRPr sz="1600" b="0">
                <a:solidFill>
                  <a:schemeClr val="tx1"/>
                </a:solidFill>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C60082E3-5C13-304D-9342-C29C84768546}"/>
              </a:ext>
            </a:extLst>
          </p:cNvPr>
          <p:cNvSpPr>
            <a:spLocks noGrp="1"/>
          </p:cNvSpPr>
          <p:nvPr>
            <p:ph type="body" sz="quarter" idx="19"/>
          </p:nvPr>
        </p:nvSpPr>
        <p:spPr>
          <a:xfrm>
            <a:off x="4665220" y="714503"/>
            <a:ext cx="6471094" cy="612000"/>
          </a:xfrm>
        </p:spPr>
        <p:txBody>
          <a:bodyPr anchor="b"/>
          <a:lstStyle>
            <a:lvl1pPr>
              <a:spcBef>
                <a:spcPts val="0"/>
              </a:spcBef>
              <a:defRPr sz="2000" b="0">
                <a:solidFill>
                  <a:schemeClr val="tx1"/>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4E976282-5DC4-E8F9-6C42-C068A4E4056A}"/>
              </a:ext>
            </a:extLst>
          </p:cNvPr>
          <p:cNvSpPr>
            <a:spLocks noGrp="1"/>
          </p:cNvSpPr>
          <p:nvPr>
            <p:ph type="body" sz="quarter" idx="20"/>
          </p:nvPr>
        </p:nvSpPr>
        <p:spPr>
          <a:xfrm>
            <a:off x="334961" y="1342869"/>
            <a:ext cx="3780000" cy="540000"/>
          </a:xfrm>
        </p:spPr>
        <p:txBody>
          <a:bodyPr tIns="72000"/>
          <a:lstStyle>
            <a:lvl1pPr>
              <a:spcBef>
                <a:spcPts val="0"/>
              </a:spcBef>
              <a:defRPr sz="1400" b="0">
                <a:solidFill>
                  <a:schemeClr val="bg1"/>
                </a:solidFill>
                <a:latin typeface="+mn-lt"/>
              </a:defRPr>
            </a:lvl1pPr>
          </a:lstStyle>
          <a:p>
            <a:pPr lvl="0"/>
            <a:r>
              <a:rPr lang="en-US"/>
              <a:t>Click to edit Master text styles</a:t>
            </a:r>
          </a:p>
        </p:txBody>
      </p:sp>
      <p:sp>
        <p:nvSpPr>
          <p:cNvPr id="18" name="Title 1">
            <a:extLst>
              <a:ext uri="{FF2B5EF4-FFF2-40B4-BE49-F238E27FC236}">
                <a16:creationId xmlns:a16="http://schemas.microsoft.com/office/drawing/2014/main" id="{6368B0F0-EAE5-8359-4C3A-3C5FCF47735C}"/>
              </a:ext>
            </a:extLst>
          </p:cNvPr>
          <p:cNvSpPr>
            <a:spLocks noGrp="1"/>
          </p:cNvSpPr>
          <p:nvPr>
            <p:ph type="title"/>
          </p:nvPr>
        </p:nvSpPr>
        <p:spPr>
          <a:xfrm>
            <a:off x="334962" y="714503"/>
            <a:ext cx="3780000" cy="612000"/>
          </a:xfrm>
        </p:spPr>
        <p:txBody>
          <a:bodyPr/>
          <a:lstStyle>
            <a:lvl1pPr>
              <a:defRPr sz="2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113567065"/>
      </p:ext>
    </p:extLst>
  </p:cSld>
  <p:clrMapOvr>
    <a:masterClrMapping/>
  </p:clrMapOvr>
  <p:extLst>
    <p:ext uri="{DCECCB84-F9BA-43D5-87BE-67443E8EF086}">
      <p15:sldGuideLst xmlns:p15="http://schemas.microsoft.com/office/powerpoint/2012/main">
        <p15:guide id="1" orient="horz" pos="351" userDrawn="1">
          <p15:clr>
            <a:srgbClr val="FBAE40"/>
          </p15:clr>
        </p15:guide>
        <p15:guide id="2" orient="horz" pos="6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nel and Ima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04B63-1DEB-4985-91AE-303915569842}"/>
              </a:ext>
            </a:extLst>
          </p:cNvPr>
          <p:cNvSpPr>
            <a:spLocks noGrp="1"/>
          </p:cNvSpPr>
          <p:nvPr>
            <p:ph sz="half" idx="1"/>
          </p:nvPr>
        </p:nvSpPr>
        <p:spPr>
          <a:xfrm>
            <a:off x="334963" y="2969226"/>
            <a:ext cx="5670000" cy="3348000"/>
          </a:xfrm>
          <a:ln w="12700">
            <a:solidFill>
              <a:schemeClr val="accent1"/>
            </a:solidFill>
          </a:ln>
        </p:spPr>
        <p:txBody>
          <a:bodyPr lIns="108000" tIns="108000" rIns="108000" bIns="10800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E8CA55A2-A43D-42DD-B87A-834C4DB23FFD}"/>
              </a:ext>
            </a:extLst>
          </p:cNvPr>
          <p:cNvSpPr>
            <a:spLocks noGrp="1"/>
          </p:cNvSpPr>
          <p:nvPr>
            <p:ph type="dt" sz="half" idx="10"/>
          </p:nvPr>
        </p:nvSpPr>
        <p:spPr/>
        <p:txBody>
          <a:bodyPr/>
          <a:lstStyle/>
          <a:p>
            <a:fld id="{F28CF8FD-2D2A-3546-B42B-4B51B1FB7EE3}" type="datetime4">
              <a:rPr lang="en-GB" smtClean="0"/>
              <a:t>05 September 2024</a:t>
            </a:fld>
            <a:endParaRPr lang="en-GB"/>
          </a:p>
        </p:txBody>
      </p:sp>
      <p:sp>
        <p:nvSpPr>
          <p:cNvPr id="6" name="Footer Placeholder 5">
            <a:extLst>
              <a:ext uri="{FF2B5EF4-FFF2-40B4-BE49-F238E27FC236}">
                <a16:creationId xmlns:a16="http://schemas.microsoft.com/office/drawing/2014/main" id="{4CFF0159-0B32-4E88-B871-614CCFB5AB87}"/>
              </a:ext>
            </a:extLst>
          </p:cNvPr>
          <p:cNvSpPr>
            <a:spLocks noGrp="1"/>
          </p:cNvSpPr>
          <p:nvPr>
            <p:ph type="ftr" sz="quarter" idx="11"/>
          </p:nvPr>
        </p:nvSpPr>
        <p:spPr/>
        <p:txBody>
          <a:bodyPr/>
          <a:lstStyle/>
          <a:p>
            <a:r>
              <a:rPr lang="en-GB"/>
              <a:t>Presentation info in Footer</a:t>
            </a:r>
          </a:p>
        </p:txBody>
      </p:sp>
      <p:sp>
        <p:nvSpPr>
          <p:cNvPr id="8" name="Picture Placeholder 7">
            <a:extLst>
              <a:ext uri="{FF2B5EF4-FFF2-40B4-BE49-F238E27FC236}">
                <a16:creationId xmlns:a16="http://schemas.microsoft.com/office/drawing/2014/main" id="{D4D8E623-D4C0-2142-82C8-022EA69C1DB8}"/>
              </a:ext>
            </a:extLst>
          </p:cNvPr>
          <p:cNvSpPr>
            <a:spLocks noGrp="1"/>
          </p:cNvSpPr>
          <p:nvPr>
            <p:ph type="pic" sz="quarter" idx="15"/>
          </p:nvPr>
        </p:nvSpPr>
        <p:spPr>
          <a:xfrm>
            <a:off x="6184899" y="1995488"/>
            <a:ext cx="5670000" cy="3888000"/>
          </a:xfrm>
        </p:spPr>
        <p:txBody>
          <a:bodyPr/>
          <a:lstStyle/>
          <a:p>
            <a:r>
              <a:rPr lang="en-US"/>
              <a:t>Click icon to add picture</a:t>
            </a:r>
            <a:endParaRPr lang="en-GB" dirty="0"/>
          </a:p>
        </p:txBody>
      </p:sp>
      <p:sp>
        <p:nvSpPr>
          <p:cNvPr id="13" name="Text Placeholder 12">
            <a:extLst>
              <a:ext uri="{FF2B5EF4-FFF2-40B4-BE49-F238E27FC236}">
                <a16:creationId xmlns:a16="http://schemas.microsoft.com/office/drawing/2014/main" id="{0E22BFFA-D4A4-7747-BB6D-14E7B01BF846}"/>
              </a:ext>
            </a:extLst>
          </p:cNvPr>
          <p:cNvSpPr>
            <a:spLocks noGrp="1"/>
          </p:cNvSpPr>
          <p:nvPr>
            <p:ph type="body" sz="quarter" idx="16"/>
          </p:nvPr>
        </p:nvSpPr>
        <p:spPr>
          <a:xfrm>
            <a:off x="6184899" y="5946904"/>
            <a:ext cx="3748089" cy="360000"/>
          </a:xfrm>
        </p:spPr>
        <p:txBody>
          <a:bodyPr/>
          <a:lstStyle>
            <a:lvl1pPr>
              <a:spcBef>
                <a:spcPts val="0"/>
              </a:spcBef>
              <a:defRPr sz="800" cap="all" baseline="0"/>
            </a:lvl1pPr>
            <a:lvl2pPr>
              <a:defRPr sz="1000"/>
            </a:lvl2pPr>
            <a:lvl3pPr>
              <a:defRPr sz="1000"/>
            </a:lvl3pPr>
            <a:lvl4pPr>
              <a:defRPr sz="1000"/>
            </a:lvl4pPr>
            <a:lvl5pPr>
              <a:defRPr sz="1000"/>
            </a:lvl5pPr>
          </a:lstStyle>
          <a:p>
            <a:pPr lvl="0"/>
            <a:r>
              <a:rPr lang="en-US"/>
              <a:t>Click to edit Master text styles</a:t>
            </a:r>
          </a:p>
        </p:txBody>
      </p:sp>
      <p:sp>
        <p:nvSpPr>
          <p:cNvPr id="4" name="Title 3">
            <a:extLst>
              <a:ext uri="{FF2B5EF4-FFF2-40B4-BE49-F238E27FC236}">
                <a16:creationId xmlns:a16="http://schemas.microsoft.com/office/drawing/2014/main" id="{5C1C5E8A-3AA5-3E44-ADC8-2406D361B1DC}"/>
              </a:ext>
            </a:extLst>
          </p:cNvPr>
          <p:cNvSpPr>
            <a:spLocks noGrp="1"/>
          </p:cNvSpPr>
          <p:nvPr>
            <p:ph type="title"/>
          </p:nvPr>
        </p:nvSpPr>
        <p:spPr/>
        <p:txBody>
          <a:body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06D43E0B-6D27-E548-BFE8-B47F930CFEC9}"/>
              </a:ext>
            </a:extLst>
          </p:cNvPr>
          <p:cNvSpPr>
            <a:spLocks noGrp="1"/>
          </p:cNvSpPr>
          <p:nvPr>
            <p:ph sz="half" idx="17"/>
          </p:nvPr>
        </p:nvSpPr>
        <p:spPr>
          <a:xfrm>
            <a:off x="334963" y="1989137"/>
            <a:ext cx="5670000" cy="980089"/>
          </a:xfrm>
          <a:solidFill>
            <a:schemeClr val="accent1"/>
          </a:solidFill>
          <a:ln w="12700">
            <a:solidFill>
              <a:schemeClr val="accent1"/>
            </a:solidFill>
          </a:ln>
        </p:spPr>
        <p:txBody>
          <a:bodyPr lIns="108000" tIns="108000" rIns="108000" bIns="108000"/>
          <a:lstStyle>
            <a:lvl1pPr>
              <a:spcBef>
                <a:spcPts val="0"/>
              </a:spcBef>
              <a:defRPr sz="2000">
                <a:solidFill>
                  <a:schemeClr val="bg1"/>
                </a:solidFill>
              </a:defRPr>
            </a:lvl1pPr>
            <a:lvl2pPr marL="3175" indent="0">
              <a:spcBef>
                <a:spcPts val="800"/>
              </a:spcBef>
              <a:buNone/>
              <a:defRPr sz="1200" b="0">
                <a:solidFill>
                  <a:schemeClr val="bg1"/>
                </a:solidFill>
                <a:latin typeface="+mj-lt"/>
              </a:defRPr>
            </a:lvl2pPr>
          </a:lstStyle>
          <a:p>
            <a:pPr lvl="0"/>
            <a:r>
              <a:rPr lang="en-US"/>
              <a:t>Click to edit Master text styles</a:t>
            </a:r>
          </a:p>
          <a:p>
            <a:pPr lvl="1"/>
            <a:r>
              <a:rPr lang="en-US"/>
              <a:t>Second level</a:t>
            </a:r>
          </a:p>
        </p:txBody>
      </p:sp>
      <p:sp>
        <p:nvSpPr>
          <p:cNvPr id="2" name="Text Placeholder 7">
            <a:extLst>
              <a:ext uri="{FF2B5EF4-FFF2-40B4-BE49-F238E27FC236}">
                <a16:creationId xmlns:a16="http://schemas.microsoft.com/office/drawing/2014/main" id="{4404050E-EA51-3FEB-5726-3C7002645378}"/>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1715669946"/>
      </p:ext>
    </p:extLst>
  </p:cSld>
  <p:clrMapOvr>
    <a:masterClrMapping/>
  </p:clrMapOvr>
  <p:extLst>
    <p:ext uri="{DCECCB84-F9BA-43D5-87BE-67443E8EF086}">
      <p15:sldGuideLst xmlns:p15="http://schemas.microsoft.com/office/powerpoint/2012/main">
        <p15:guide id="1" orient="horz" pos="35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all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8DEB-45A1-432B-AAB4-3BEDEBF8B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304B63-1DEB-4985-91AE-303915569842}"/>
              </a:ext>
            </a:extLst>
          </p:cNvPr>
          <p:cNvSpPr>
            <a:spLocks noGrp="1"/>
          </p:cNvSpPr>
          <p:nvPr>
            <p:ph sz="half" idx="1"/>
          </p:nvPr>
        </p:nvSpPr>
        <p:spPr>
          <a:xfrm>
            <a:off x="334961" y="1989137"/>
            <a:ext cx="567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2F991A5-1810-42E4-9C28-E8B8157E95CC}"/>
              </a:ext>
            </a:extLst>
          </p:cNvPr>
          <p:cNvSpPr>
            <a:spLocks noGrp="1"/>
          </p:cNvSpPr>
          <p:nvPr>
            <p:ph sz="half" idx="2"/>
          </p:nvPr>
        </p:nvSpPr>
        <p:spPr>
          <a:xfrm>
            <a:off x="6457953" y="2019791"/>
            <a:ext cx="4680000" cy="1620000"/>
          </a:xfrm>
        </p:spPr>
        <p:txBody>
          <a:bodyPr anchor="ctr" anchorCtr="0">
            <a:normAutofit/>
          </a:bodyPr>
          <a:lstStyle>
            <a:lvl1pPr>
              <a:spcBef>
                <a:spcPts val="0"/>
              </a:spcBef>
              <a:defRPr sz="1800" b="0">
                <a:latin typeface="+mj-lt"/>
              </a:defRPr>
            </a:lvl1pPr>
          </a:lstStyle>
          <a:p>
            <a:pPr lvl="0"/>
            <a:r>
              <a:rPr lang="en-US"/>
              <a:t>Click to edit Master text styles</a:t>
            </a:r>
          </a:p>
        </p:txBody>
      </p:sp>
      <p:sp>
        <p:nvSpPr>
          <p:cNvPr id="5" name="Date Placeholder 4">
            <a:extLst>
              <a:ext uri="{FF2B5EF4-FFF2-40B4-BE49-F238E27FC236}">
                <a16:creationId xmlns:a16="http://schemas.microsoft.com/office/drawing/2014/main" id="{E8CA55A2-A43D-42DD-B87A-834C4DB23FFD}"/>
              </a:ext>
            </a:extLst>
          </p:cNvPr>
          <p:cNvSpPr>
            <a:spLocks noGrp="1"/>
          </p:cNvSpPr>
          <p:nvPr>
            <p:ph type="dt" sz="half" idx="10"/>
          </p:nvPr>
        </p:nvSpPr>
        <p:spPr/>
        <p:txBody>
          <a:bodyPr/>
          <a:lstStyle/>
          <a:p>
            <a:fld id="{70C8F8C2-9F17-6142-8B9A-8BED3A5FB3DD}" type="datetime4">
              <a:rPr lang="en-GB" smtClean="0"/>
              <a:t>05 September 2024</a:t>
            </a:fld>
            <a:endParaRPr lang="en-GB"/>
          </a:p>
        </p:txBody>
      </p:sp>
      <p:sp>
        <p:nvSpPr>
          <p:cNvPr id="6" name="Footer Placeholder 5">
            <a:extLst>
              <a:ext uri="{FF2B5EF4-FFF2-40B4-BE49-F238E27FC236}">
                <a16:creationId xmlns:a16="http://schemas.microsoft.com/office/drawing/2014/main" id="{4CFF0159-0B32-4E88-B871-614CCFB5AB87}"/>
              </a:ext>
            </a:extLst>
          </p:cNvPr>
          <p:cNvSpPr>
            <a:spLocks noGrp="1"/>
          </p:cNvSpPr>
          <p:nvPr>
            <p:ph type="ftr" sz="quarter" idx="11"/>
          </p:nvPr>
        </p:nvSpPr>
        <p:spPr/>
        <p:txBody>
          <a:bodyPr/>
          <a:lstStyle/>
          <a:p>
            <a:r>
              <a:rPr lang="en-GB"/>
              <a:t>Presentation info in Footer</a:t>
            </a:r>
          </a:p>
        </p:txBody>
      </p:sp>
      <p:cxnSp>
        <p:nvCxnSpPr>
          <p:cNvPr id="10" name="Straight Connector 9">
            <a:extLst>
              <a:ext uri="{FF2B5EF4-FFF2-40B4-BE49-F238E27FC236}">
                <a16:creationId xmlns:a16="http://schemas.microsoft.com/office/drawing/2014/main" id="{C0754878-0203-3446-8F48-695D61BF073A}"/>
              </a:ext>
            </a:extLst>
          </p:cNvPr>
          <p:cNvCxnSpPr/>
          <p:nvPr userDrawn="1"/>
        </p:nvCxnSpPr>
        <p:spPr>
          <a:xfrm>
            <a:off x="6448795" y="2021321"/>
            <a:ext cx="46440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91F3B8-BA3B-8940-9B64-CFCFD8AA08EC}"/>
              </a:ext>
            </a:extLst>
          </p:cNvPr>
          <p:cNvCxnSpPr/>
          <p:nvPr userDrawn="1"/>
        </p:nvCxnSpPr>
        <p:spPr>
          <a:xfrm>
            <a:off x="6448795" y="3638262"/>
            <a:ext cx="4680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8141482F-081B-7353-9330-8C56CA5B4E99}"/>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338065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Multi-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8DEB-45A1-432B-AAB4-3BEDEBF8B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304B63-1DEB-4985-91AE-303915569842}"/>
              </a:ext>
            </a:extLst>
          </p:cNvPr>
          <p:cNvSpPr>
            <a:spLocks noGrp="1"/>
          </p:cNvSpPr>
          <p:nvPr>
            <p:ph sz="half" idx="1"/>
          </p:nvPr>
        </p:nvSpPr>
        <p:spPr>
          <a:xfrm>
            <a:off x="334961" y="1989138"/>
            <a:ext cx="468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CA55A2-A43D-42DD-B87A-834C4DB23FFD}"/>
              </a:ext>
            </a:extLst>
          </p:cNvPr>
          <p:cNvSpPr>
            <a:spLocks noGrp="1"/>
          </p:cNvSpPr>
          <p:nvPr>
            <p:ph type="dt" sz="half" idx="10"/>
          </p:nvPr>
        </p:nvSpPr>
        <p:spPr/>
        <p:txBody>
          <a:bodyPr/>
          <a:lstStyle/>
          <a:p>
            <a:fld id="{3C20743E-ABB9-2D4C-B47D-57CDC43C235D}" type="datetime4">
              <a:rPr lang="en-GB" smtClean="0"/>
              <a:t>05 September 2024</a:t>
            </a:fld>
            <a:endParaRPr lang="en-GB"/>
          </a:p>
        </p:txBody>
      </p:sp>
      <p:sp>
        <p:nvSpPr>
          <p:cNvPr id="6" name="Footer Placeholder 5">
            <a:extLst>
              <a:ext uri="{FF2B5EF4-FFF2-40B4-BE49-F238E27FC236}">
                <a16:creationId xmlns:a16="http://schemas.microsoft.com/office/drawing/2014/main" id="{4CFF0159-0B32-4E88-B871-614CCFB5AB87}"/>
              </a:ext>
            </a:extLst>
          </p:cNvPr>
          <p:cNvSpPr>
            <a:spLocks noGrp="1"/>
          </p:cNvSpPr>
          <p:nvPr>
            <p:ph type="ftr" sz="quarter" idx="11"/>
          </p:nvPr>
        </p:nvSpPr>
        <p:spPr/>
        <p:txBody>
          <a:bodyPr/>
          <a:lstStyle/>
          <a:p>
            <a:r>
              <a:rPr lang="en-GB"/>
              <a:t>Presentation info in Footer</a:t>
            </a:r>
          </a:p>
        </p:txBody>
      </p:sp>
      <p:sp>
        <p:nvSpPr>
          <p:cNvPr id="10" name="Chart Placeholder 9">
            <a:extLst>
              <a:ext uri="{FF2B5EF4-FFF2-40B4-BE49-F238E27FC236}">
                <a16:creationId xmlns:a16="http://schemas.microsoft.com/office/drawing/2014/main" id="{EB225FDA-A9D3-D949-818F-B7B362033C51}"/>
              </a:ext>
            </a:extLst>
          </p:cNvPr>
          <p:cNvSpPr>
            <a:spLocks noGrp="1"/>
          </p:cNvSpPr>
          <p:nvPr>
            <p:ph type="chart" sz="quarter" idx="14"/>
          </p:nvPr>
        </p:nvSpPr>
        <p:spPr>
          <a:xfrm>
            <a:off x="5572951" y="1989725"/>
            <a:ext cx="3060000" cy="4320000"/>
          </a:xfrm>
        </p:spPr>
        <p:txBody>
          <a:bodyPr/>
          <a:lstStyle/>
          <a:p>
            <a:r>
              <a:rPr lang="en-US"/>
              <a:t>Click icon to add chart</a:t>
            </a:r>
            <a:endParaRPr lang="en-GB"/>
          </a:p>
        </p:txBody>
      </p:sp>
      <p:sp>
        <p:nvSpPr>
          <p:cNvPr id="11" name="Chart Placeholder 9">
            <a:extLst>
              <a:ext uri="{FF2B5EF4-FFF2-40B4-BE49-F238E27FC236}">
                <a16:creationId xmlns:a16="http://schemas.microsoft.com/office/drawing/2014/main" id="{79B3A9E5-4060-234F-ABCF-CA544C37E25B}"/>
              </a:ext>
            </a:extLst>
          </p:cNvPr>
          <p:cNvSpPr>
            <a:spLocks noGrp="1"/>
          </p:cNvSpPr>
          <p:nvPr>
            <p:ph type="chart" sz="quarter" idx="15"/>
          </p:nvPr>
        </p:nvSpPr>
        <p:spPr>
          <a:xfrm>
            <a:off x="8794876" y="1989138"/>
            <a:ext cx="3060000" cy="4320000"/>
          </a:xfrm>
        </p:spPr>
        <p:txBody>
          <a:bodyPr/>
          <a:lstStyle/>
          <a:p>
            <a:r>
              <a:rPr lang="en-US"/>
              <a:t>Click icon to add chart</a:t>
            </a:r>
            <a:endParaRPr lang="en-GB" dirty="0"/>
          </a:p>
        </p:txBody>
      </p:sp>
      <p:sp>
        <p:nvSpPr>
          <p:cNvPr id="4" name="Text Placeholder 7">
            <a:extLst>
              <a:ext uri="{FF2B5EF4-FFF2-40B4-BE49-F238E27FC236}">
                <a16:creationId xmlns:a16="http://schemas.microsoft.com/office/drawing/2014/main" id="{450210D2-782D-8703-D001-F9A18DEEE3A4}"/>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374108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Map">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50A8D3-234C-AB42-B9F7-06DC19BA8215}"/>
              </a:ext>
            </a:extLst>
          </p:cNvPr>
          <p:cNvSpPr/>
          <p:nvPr userDrawn="1"/>
        </p:nvSpPr>
        <p:spPr>
          <a:xfrm>
            <a:off x="4999038" y="1989138"/>
            <a:ext cx="6858000" cy="43195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D2D823-CE1B-4628-8DBA-CB51187D50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166630-65FE-48F5-AAFE-A3CD0D4F7AB2}"/>
              </a:ext>
            </a:extLst>
          </p:cNvPr>
          <p:cNvSpPr>
            <a:spLocks noGrp="1"/>
          </p:cNvSpPr>
          <p:nvPr>
            <p:ph idx="1"/>
          </p:nvPr>
        </p:nvSpPr>
        <p:spPr>
          <a:xfrm>
            <a:off x="334961" y="1989138"/>
            <a:ext cx="4500000"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3C0FAB4-79F2-4027-B62C-00F51741B2B4}"/>
              </a:ext>
            </a:extLst>
          </p:cNvPr>
          <p:cNvSpPr>
            <a:spLocks noGrp="1"/>
          </p:cNvSpPr>
          <p:nvPr>
            <p:ph type="dt" sz="half" idx="10"/>
          </p:nvPr>
        </p:nvSpPr>
        <p:spPr/>
        <p:txBody>
          <a:bodyPr/>
          <a:lstStyle/>
          <a:p>
            <a:fld id="{229190FD-91DD-E247-9479-297B5FAD1AB6}" type="datetime4">
              <a:rPr lang="en-GB" smtClean="0"/>
              <a:t>05 September 2024</a:t>
            </a:fld>
            <a:endParaRPr lang="en-GB"/>
          </a:p>
        </p:txBody>
      </p:sp>
      <p:sp>
        <p:nvSpPr>
          <p:cNvPr id="5" name="Footer Placeholder 4">
            <a:extLst>
              <a:ext uri="{FF2B5EF4-FFF2-40B4-BE49-F238E27FC236}">
                <a16:creationId xmlns:a16="http://schemas.microsoft.com/office/drawing/2014/main" id="{8A586B2F-D730-404D-83C1-BD4BBB0C9F22}"/>
              </a:ext>
            </a:extLst>
          </p:cNvPr>
          <p:cNvSpPr>
            <a:spLocks noGrp="1"/>
          </p:cNvSpPr>
          <p:nvPr>
            <p:ph type="ftr" sz="quarter" idx="11"/>
          </p:nvPr>
        </p:nvSpPr>
        <p:spPr/>
        <p:txBody>
          <a:bodyPr/>
          <a:lstStyle/>
          <a:p>
            <a:r>
              <a:rPr lang="en-GB"/>
              <a:t>Presentation info in Footer</a:t>
            </a:r>
          </a:p>
        </p:txBody>
      </p:sp>
      <p:pic>
        <p:nvPicPr>
          <p:cNvPr id="7" name="Picture 6">
            <a:extLst>
              <a:ext uri="{FF2B5EF4-FFF2-40B4-BE49-F238E27FC236}">
                <a16:creationId xmlns:a16="http://schemas.microsoft.com/office/drawing/2014/main" id="{2D549A21-D8D6-634B-BBF8-855577795E4C}"/>
              </a:ext>
            </a:extLst>
          </p:cNvPr>
          <p:cNvPicPr>
            <a:picLocks noChangeAspect="1"/>
          </p:cNvPicPr>
          <p:nvPr userDrawn="1"/>
        </p:nvPicPr>
        <p:blipFill>
          <a:blip r:embed="rId2"/>
          <a:stretch>
            <a:fillRect/>
          </a:stretch>
        </p:blipFill>
        <p:spPr>
          <a:xfrm>
            <a:off x="5305152" y="2211375"/>
            <a:ext cx="6292596" cy="3344954"/>
          </a:xfrm>
          <a:prstGeom prst="rect">
            <a:avLst/>
          </a:prstGeom>
        </p:spPr>
      </p:pic>
      <p:sp>
        <p:nvSpPr>
          <p:cNvPr id="11" name="Text Placeholder 12">
            <a:extLst>
              <a:ext uri="{FF2B5EF4-FFF2-40B4-BE49-F238E27FC236}">
                <a16:creationId xmlns:a16="http://schemas.microsoft.com/office/drawing/2014/main" id="{A1B42982-A50D-3540-B74B-6CAD9C19E6AB}"/>
              </a:ext>
            </a:extLst>
          </p:cNvPr>
          <p:cNvSpPr>
            <a:spLocks noGrp="1"/>
          </p:cNvSpPr>
          <p:nvPr>
            <p:ph type="body" sz="quarter" idx="16"/>
          </p:nvPr>
        </p:nvSpPr>
        <p:spPr>
          <a:xfrm>
            <a:off x="5375275" y="5589588"/>
            <a:ext cx="1440000" cy="360000"/>
          </a:xfrm>
        </p:spPr>
        <p:txBody>
          <a:bodyPr/>
          <a:lstStyle>
            <a:lvl1pPr>
              <a:spcBef>
                <a:spcPts val="300"/>
              </a:spcBef>
              <a:defRPr sz="800" cap="none" baseline="0"/>
            </a:lvl1pPr>
            <a:lvl2pPr>
              <a:defRPr sz="1000"/>
            </a:lvl2pPr>
            <a:lvl3pPr>
              <a:defRPr sz="1000"/>
            </a:lvl3pPr>
            <a:lvl4pPr>
              <a:defRPr sz="1000"/>
            </a:lvl4pPr>
            <a:lvl5pPr>
              <a:defRPr sz="1000"/>
            </a:lvl5pPr>
          </a:lstStyle>
          <a:p>
            <a:pPr lvl="0"/>
            <a:r>
              <a:rPr lang="en-US"/>
              <a:t>Click to edit Master text styles</a:t>
            </a:r>
          </a:p>
        </p:txBody>
      </p:sp>
      <p:sp>
        <p:nvSpPr>
          <p:cNvPr id="12" name="Text Placeholder 7">
            <a:extLst>
              <a:ext uri="{FF2B5EF4-FFF2-40B4-BE49-F238E27FC236}">
                <a16:creationId xmlns:a16="http://schemas.microsoft.com/office/drawing/2014/main" id="{597317F1-618E-CD1F-9C2C-AF2D1381ABE1}"/>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
        <p:nvSpPr>
          <p:cNvPr id="14" name="Text Placeholder 7">
            <a:extLst>
              <a:ext uri="{FF2B5EF4-FFF2-40B4-BE49-F238E27FC236}">
                <a16:creationId xmlns:a16="http://schemas.microsoft.com/office/drawing/2014/main" id="{1C470862-206F-4722-6E18-6AC6D8630F36}"/>
              </a:ext>
            </a:extLst>
          </p:cNvPr>
          <p:cNvSpPr>
            <a:spLocks noGrp="1"/>
          </p:cNvSpPr>
          <p:nvPr>
            <p:ph type="body" sz="quarter" idx="17"/>
          </p:nvPr>
        </p:nvSpPr>
        <p:spPr>
          <a:xfrm>
            <a:off x="4999038"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104289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D823-CE1B-4628-8DBA-CB51187D50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166630-65FE-48F5-AAFE-A3CD0D4F7AB2}"/>
              </a:ext>
            </a:extLst>
          </p:cNvPr>
          <p:cNvSpPr>
            <a:spLocks noGrp="1"/>
          </p:cNvSpPr>
          <p:nvPr>
            <p:ph idx="1"/>
          </p:nvPr>
        </p:nvSpPr>
        <p:spPr>
          <a:xfrm>
            <a:off x="337418" y="2797841"/>
            <a:ext cx="3600000" cy="3510000"/>
          </a:xfrm>
        </p:spPr>
        <p:txBody>
          <a:bodyPr/>
          <a:lstStyle>
            <a:lvl1pPr>
              <a:defRPr sz="12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3C0FAB4-79F2-4027-B62C-00F51741B2B4}"/>
              </a:ext>
            </a:extLst>
          </p:cNvPr>
          <p:cNvSpPr>
            <a:spLocks noGrp="1"/>
          </p:cNvSpPr>
          <p:nvPr>
            <p:ph type="dt" sz="half" idx="10"/>
          </p:nvPr>
        </p:nvSpPr>
        <p:spPr/>
        <p:txBody>
          <a:bodyPr/>
          <a:lstStyle/>
          <a:p>
            <a:fld id="{3F378FFB-1905-7045-95A4-E91625F6A62E}" type="datetime4">
              <a:rPr lang="en-GB" smtClean="0"/>
              <a:t>05 September 2024</a:t>
            </a:fld>
            <a:endParaRPr lang="en-GB"/>
          </a:p>
        </p:txBody>
      </p:sp>
      <p:sp>
        <p:nvSpPr>
          <p:cNvPr id="5" name="Footer Placeholder 4">
            <a:extLst>
              <a:ext uri="{FF2B5EF4-FFF2-40B4-BE49-F238E27FC236}">
                <a16:creationId xmlns:a16="http://schemas.microsoft.com/office/drawing/2014/main" id="{8A586B2F-D730-404D-83C1-BD4BBB0C9F22}"/>
              </a:ext>
            </a:extLst>
          </p:cNvPr>
          <p:cNvSpPr>
            <a:spLocks noGrp="1"/>
          </p:cNvSpPr>
          <p:nvPr>
            <p:ph type="ftr" sz="quarter" idx="11"/>
          </p:nvPr>
        </p:nvSpPr>
        <p:spPr/>
        <p:txBody>
          <a:bodyPr/>
          <a:lstStyle/>
          <a:p>
            <a:r>
              <a:rPr lang="en-GB"/>
              <a:t>Presentation info in Footer</a:t>
            </a:r>
          </a:p>
        </p:txBody>
      </p:sp>
      <p:sp>
        <p:nvSpPr>
          <p:cNvPr id="9" name="Text Placeholder 7">
            <a:extLst>
              <a:ext uri="{FF2B5EF4-FFF2-40B4-BE49-F238E27FC236}">
                <a16:creationId xmlns:a16="http://schemas.microsoft.com/office/drawing/2014/main" id="{BD846C35-F289-EE40-A634-092EAD5800F4}"/>
              </a:ext>
            </a:extLst>
          </p:cNvPr>
          <p:cNvSpPr>
            <a:spLocks noGrp="1"/>
          </p:cNvSpPr>
          <p:nvPr>
            <p:ph type="body" sz="quarter" idx="14"/>
          </p:nvPr>
        </p:nvSpPr>
        <p:spPr>
          <a:xfrm>
            <a:off x="1055689" y="1989138"/>
            <a:ext cx="1080000" cy="720000"/>
          </a:xfrm>
        </p:spPr>
        <p:txBody>
          <a:bodyPr anchor="ctr" anchorCtr="0"/>
          <a:lstStyle>
            <a:lvl1pPr>
              <a:spcBef>
                <a:spcPts val="0"/>
              </a:spcBef>
              <a:defRPr sz="1400" b="0"/>
            </a:lvl1pPr>
          </a:lstStyle>
          <a:p>
            <a:pPr lvl="0"/>
            <a:r>
              <a:rPr lang="en-US"/>
              <a:t>Click to edit Master text styles</a:t>
            </a:r>
          </a:p>
        </p:txBody>
      </p:sp>
      <p:sp>
        <p:nvSpPr>
          <p:cNvPr id="10" name="Text Placeholder 7">
            <a:extLst>
              <a:ext uri="{FF2B5EF4-FFF2-40B4-BE49-F238E27FC236}">
                <a16:creationId xmlns:a16="http://schemas.microsoft.com/office/drawing/2014/main" id="{AAF99ECE-A4F5-7B44-8856-0C94A7DC764C}"/>
              </a:ext>
            </a:extLst>
          </p:cNvPr>
          <p:cNvSpPr>
            <a:spLocks noGrp="1"/>
          </p:cNvSpPr>
          <p:nvPr>
            <p:ph type="body" sz="quarter" idx="15"/>
          </p:nvPr>
        </p:nvSpPr>
        <p:spPr>
          <a:xfrm>
            <a:off x="2854961" y="1988275"/>
            <a:ext cx="1080000" cy="720000"/>
          </a:xfrm>
        </p:spPr>
        <p:txBody>
          <a:bodyPr anchor="ctr" anchorCtr="0"/>
          <a:lstStyle>
            <a:lvl1pPr>
              <a:spcBef>
                <a:spcPts val="0"/>
              </a:spcBef>
              <a:defRPr sz="1400" b="0"/>
            </a:lvl1pPr>
          </a:lstStyle>
          <a:p>
            <a:pPr lvl="0"/>
            <a:r>
              <a:rPr lang="en-US"/>
              <a:t>Click to edit Master text styles</a:t>
            </a:r>
          </a:p>
        </p:txBody>
      </p:sp>
      <p:sp>
        <p:nvSpPr>
          <p:cNvPr id="11" name="Picture Placeholder 10">
            <a:extLst>
              <a:ext uri="{FF2B5EF4-FFF2-40B4-BE49-F238E27FC236}">
                <a16:creationId xmlns:a16="http://schemas.microsoft.com/office/drawing/2014/main" id="{3E80CA76-C221-C64A-8D47-FDED5A35CA8D}"/>
              </a:ext>
            </a:extLst>
          </p:cNvPr>
          <p:cNvSpPr>
            <a:spLocks noGrp="1"/>
          </p:cNvSpPr>
          <p:nvPr>
            <p:ph type="pic" sz="quarter" idx="16"/>
          </p:nvPr>
        </p:nvSpPr>
        <p:spPr>
          <a:xfrm>
            <a:off x="4246715" y="1994096"/>
            <a:ext cx="2448000" cy="1280459"/>
          </a:xfrm>
        </p:spPr>
        <p:txBody>
          <a:bodyPr/>
          <a:lstStyle>
            <a:lvl1pPr>
              <a:defRPr sz="800"/>
            </a:lvl1pPr>
          </a:lstStyle>
          <a:p>
            <a:r>
              <a:rPr lang="en-US"/>
              <a:t>Click icon to add picture</a:t>
            </a:r>
            <a:endParaRPr lang="en-GB" dirty="0"/>
          </a:p>
        </p:txBody>
      </p:sp>
      <p:sp>
        <p:nvSpPr>
          <p:cNvPr id="12" name="Picture Placeholder 10">
            <a:extLst>
              <a:ext uri="{FF2B5EF4-FFF2-40B4-BE49-F238E27FC236}">
                <a16:creationId xmlns:a16="http://schemas.microsoft.com/office/drawing/2014/main" id="{386934A6-3F98-0F41-900B-7FF6529D60CE}"/>
              </a:ext>
            </a:extLst>
          </p:cNvPr>
          <p:cNvSpPr>
            <a:spLocks noGrp="1"/>
          </p:cNvSpPr>
          <p:nvPr>
            <p:ph type="pic" sz="quarter" idx="17"/>
          </p:nvPr>
        </p:nvSpPr>
        <p:spPr>
          <a:xfrm>
            <a:off x="6823654" y="1993900"/>
            <a:ext cx="2448000" cy="1280459"/>
          </a:xfrm>
        </p:spPr>
        <p:txBody>
          <a:bodyPr/>
          <a:lstStyle>
            <a:lvl1pPr>
              <a:defRPr sz="800"/>
            </a:lvl1pPr>
          </a:lstStyle>
          <a:p>
            <a:r>
              <a:rPr lang="en-US"/>
              <a:t>Click icon to add picture</a:t>
            </a:r>
            <a:endParaRPr lang="en-GB" dirty="0"/>
          </a:p>
        </p:txBody>
      </p:sp>
      <p:sp>
        <p:nvSpPr>
          <p:cNvPr id="13" name="Picture Placeholder 10">
            <a:extLst>
              <a:ext uri="{FF2B5EF4-FFF2-40B4-BE49-F238E27FC236}">
                <a16:creationId xmlns:a16="http://schemas.microsoft.com/office/drawing/2014/main" id="{9EF7477C-10CF-474D-92F4-D3929AE88FFE}"/>
              </a:ext>
            </a:extLst>
          </p:cNvPr>
          <p:cNvSpPr>
            <a:spLocks noGrp="1"/>
          </p:cNvSpPr>
          <p:nvPr>
            <p:ph type="pic" sz="quarter" idx="18"/>
          </p:nvPr>
        </p:nvSpPr>
        <p:spPr>
          <a:xfrm>
            <a:off x="9400593" y="1993900"/>
            <a:ext cx="2448000" cy="1280459"/>
          </a:xfrm>
        </p:spPr>
        <p:txBody>
          <a:bodyPr/>
          <a:lstStyle>
            <a:lvl1pPr>
              <a:defRPr sz="800"/>
            </a:lvl1pPr>
          </a:lstStyle>
          <a:p>
            <a:r>
              <a:rPr lang="en-US"/>
              <a:t>Click icon to add picture</a:t>
            </a:r>
            <a:endParaRPr lang="en-GB" dirty="0"/>
          </a:p>
        </p:txBody>
      </p:sp>
      <p:sp>
        <p:nvSpPr>
          <p:cNvPr id="15" name="Text Placeholder 14">
            <a:extLst>
              <a:ext uri="{FF2B5EF4-FFF2-40B4-BE49-F238E27FC236}">
                <a16:creationId xmlns:a16="http://schemas.microsoft.com/office/drawing/2014/main" id="{F4E98013-1E3D-8349-AFFC-E8FEBDE347F3}"/>
              </a:ext>
            </a:extLst>
          </p:cNvPr>
          <p:cNvSpPr>
            <a:spLocks noGrp="1"/>
          </p:cNvSpPr>
          <p:nvPr>
            <p:ph type="body" sz="quarter" idx="19"/>
          </p:nvPr>
        </p:nvSpPr>
        <p:spPr>
          <a:xfrm>
            <a:off x="4246715" y="3280465"/>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16" name="Picture Placeholder 10">
            <a:extLst>
              <a:ext uri="{FF2B5EF4-FFF2-40B4-BE49-F238E27FC236}">
                <a16:creationId xmlns:a16="http://schemas.microsoft.com/office/drawing/2014/main" id="{7988BCAB-56A1-7E4B-99D3-6912D48900EE}"/>
              </a:ext>
            </a:extLst>
          </p:cNvPr>
          <p:cNvSpPr>
            <a:spLocks noGrp="1"/>
          </p:cNvSpPr>
          <p:nvPr>
            <p:ph type="pic" sz="quarter" idx="20"/>
          </p:nvPr>
        </p:nvSpPr>
        <p:spPr>
          <a:xfrm>
            <a:off x="4246715" y="3454226"/>
            <a:ext cx="2448000" cy="1280459"/>
          </a:xfrm>
        </p:spPr>
        <p:txBody>
          <a:bodyPr/>
          <a:lstStyle>
            <a:lvl1pPr>
              <a:defRPr sz="800"/>
            </a:lvl1pPr>
          </a:lstStyle>
          <a:p>
            <a:r>
              <a:rPr lang="en-US"/>
              <a:t>Click icon to add picture</a:t>
            </a:r>
            <a:endParaRPr lang="en-GB"/>
          </a:p>
        </p:txBody>
      </p:sp>
      <p:sp>
        <p:nvSpPr>
          <p:cNvPr id="17" name="Picture Placeholder 10">
            <a:extLst>
              <a:ext uri="{FF2B5EF4-FFF2-40B4-BE49-F238E27FC236}">
                <a16:creationId xmlns:a16="http://schemas.microsoft.com/office/drawing/2014/main" id="{5000B8F2-861F-CC46-830E-038312C53C19}"/>
              </a:ext>
            </a:extLst>
          </p:cNvPr>
          <p:cNvSpPr>
            <a:spLocks noGrp="1"/>
          </p:cNvSpPr>
          <p:nvPr>
            <p:ph type="pic" sz="quarter" idx="21"/>
          </p:nvPr>
        </p:nvSpPr>
        <p:spPr>
          <a:xfrm>
            <a:off x="6823654" y="3454030"/>
            <a:ext cx="2448000" cy="1280459"/>
          </a:xfrm>
        </p:spPr>
        <p:txBody>
          <a:bodyPr/>
          <a:lstStyle>
            <a:lvl1pPr>
              <a:defRPr sz="8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3CE116FC-C835-E042-BCAD-B7896E2491B3}"/>
              </a:ext>
            </a:extLst>
          </p:cNvPr>
          <p:cNvSpPr>
            <a:spLocks noGrp="1"/>
          </p:cNvSpPr>
          <p:nvPr>
            <p:ph type="pic" sz="quarter" idx="22"/>
          </p:nvPr>
        </p:nvSpPr>
        <p:spPr>
          <a:xfrm>
            <a:off x="9400593" y="3454030"/>
            <a:ext cx="2448000" cy="1280459"/>
          </a:xfrm>
        </p:spPr>
        <p:txBody>
          <a:bodyPr/>
          <a:lstStyle>
            <a:lvl1pPr>
              <a:defRPr sz="800"/>
            </a:lvl1pPr>
          </a:lstStyle>
          <a:p>
            <a:r>
              <a:rPr lang="en-US"/>
              <a:t>Click icon to add picture</a:t>
            </a:r>
            <a:endParaRPr lang="en-GB"/>
          </a:p>
        </p:txBody>
      </p:sp>
      <p:sp>
        <p:nvSpPr>
          <p:cNvPr id="19" name="Text Placeholder 14">
            <a:extLst>
              <a:ext uri="{FF2B5EF4-FFF2-40B4-BE49-F238E27FC236}">
                <a16:creationId xmlns:a16="http://schemas.microsoft.com/office/drawing/2014/main" id="{CA41C82A-69FE-244D-AB5C-295A50DFE09D}"/>
              </a:ext>
            </a:extLst>
          </p:cNvPr>
          <p:cNvSpPr>
            <a:spLocks noGrp="1"/>
          </p:cNvSpPr>
          <p:nvPr>
            <p:ph type="body" sz="quarter" idx="23"/>
          </p:nvPr>
        </p:nvSpPr>
        <p:spPr>
          <a:xfrm>
            <a:off x="4246715" y="4740595"/>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20" name="Picture Placeholder 10">
            <a:extLst>
              <a:ext uri="{FF2B5EF4-FFF2-40B4-BE49-F238E27FC236}">
                <a16:creationId xmlns:a16="http://schemas.microsoft.com/office/drawing/2014/main" id="{1840705B-B3F5-B04C-A4CD-0AD74AA04693}"/>
              </a:ext>
            </a:extLst>
          </p:cNvPr>
          <p:cNvSpPr>
            <a:spLocks noGrp="1"/>
          </p:cNvSpPr>
          <p:nvPr>
            <p:ph type="pic" sz="quarter" idx="24"/>
          </p:nvPr>
        </p:nvSpPr>
        <p:spPr>
          <a:xfrm>
            <a:off x="4246715" y="4914356"/>
            <a:ext cx="2448000" cy="1280459"/>
          </a:xfrm>
        </p:spPr>
        <p:txBody>
          <a:bodyPr/>
          <a:lstStyle>
            <a:lvl1pPr>
              <a:defRPr sz="800"/>
            </a:lvl1pPr>
          </a:lstStyle>
          <a:p>
            <a:r>
              <a:rPr lang="en-US"/>
              <a:t>Click icon to add picture</a:t>
            </a:r>
            <a:endParaRPr lang="en-GB"/>
          </a:p>
        </p:txBody>
      </p:sp>
      <p:sp>
        <p:nvSpPr>
          <p:cNvPr id="21" name="Picture Placeholder 10">
            <a:extLst>
              <a:ext uri="{FF2B5EF4-FFF2-40B4-BE49-F238E27FC236}">
                <a16:creationId xmlns:a16="http://schemas.microsoft.com/office/drawing/2014/main" id="{77A57F4A-F690-7E43-A463-0EC4C6B2125D}"/>
              </a:ext>
            </a:extLst>
          </p:cNvPr>
          <p:cNvSpPr>
            <a:spLocks noGrp="1"/>
          </p:cNvSpPr>
          <p:nvPr>
            <p:ph type="pic" sz="quarter" idx="25"/>
          </p:nvPr>
        </p:nvSpPr>
        <p:spPr>
          <a:xfrm>
            <a:off x="6823654" y="4914160"/>
            <a:ext cx="2448000" cy="1280459"/>
          </a:xfrm>
        </p:spPr>
        <p:txBody>
          <a:bodyPr/>
          <a:lstStyle>
            <a:lvl1pPr>
              <a:defRPr sz="800"/>
            </a:lvl1pPr>
          </a:lstStyle>
          <a:p>
            <a:r>
              <a:rPr lang="en-US"/>
              <a:t>Click icon to add picture</a:t>
            </a:r>
            <a:endParaRPr lang="en-GB"/>
          </a:p>
        </p:txBody>
      </p:sp>
      <p:sp>
        <p:nvSpPr>
          <p:cNvPr id="22" name="Picture Placeholder 10">
            <a:extLst>
              <a:ext uri="{FF2B5EF4-FFF2-40B4-BE49-F238E27FC236}">
                <a16:creationId xmlns:a16="http://schemas.microsoft.com/office/drawing/2014/main" id="{E5C5BEAC-E4E5-9547-91E3-051B3576FCBA}"/>
              </a:ext>
            </a:extLst>
          </p:cNvPr>
          <p:cNvSpPr>
            <a:spLocks noGrp="1"/>
          </p:cNvSpPr>
          <p:nvPr>
            <p:ph type="pic" sz="quarter" idx="26"/>
          </p:nvPr>
        </p:nvSpPr>
        <p:spPr>
          <a:xfrm>
            <a:off x="9400593" y="4914160"/>
            <a:ext cx="2448000" cy="1280459"/>
          </a:xfrm>
        </p:spPr>
        <p:txBody>
          <a:bodyPr/>
          <a:lstStyle>
            <a:lvl1pPr>
              <a:defRPr sz="800"/>
            </a:lvl1pPr>
          </a:lstStyle>
          <a:p>
            <a:r>
              <a:rPr lang="en-US"/>
              <a:t>Click icon to add picture</a:t>
            </a:r>
            <a:endParaRPr lang="en-GB"/>
          </a:p>
        </p:txBody>
      </p:sp>
      <p:sp>
        <p:nvSpPr>
          <p:cNvPr id="23" name="Text Placeholder 14">
            <a:extLst>
              <a:ext uri="{FF2B5EF4-FFF2-40B4-BE49-F238E27FC236}">
                <a16:creationId xmlns:a16="http://schemas.microsoft.com/office/drawing/2014/main" id="{96EF90F3-5254-E048-B269-985F1C2B5B52}"/>
              </a:ext>
            </a:extLst>
          </p:cNvPr>
          <p:cNvSpPr>
            <a:spLocks noGrp="1"/>
          </p:cNvSpPr>
          <p:nvPr>
            <p:ph type="body" sz="quarter" idx="27"/>
          </p:nvPr>
        </p:nvSpPr>
        <p:spPr>
          <a:xfrm>
            <a:off x="4246715" y="6200725"/>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24" name="Text Placeholder 14">
            <a:extLst>
              <a:ext uri="{FF2B5EF4-FFF2-40B4-BE49-F238E27FC236}">
                <a16:creationId xmlns:a16="http://schemas.microsoft.com/office/drawing/2014/main" id="{2B1AA4EC-03CC-2744-9FA9-B15DC73661A5}"/>
              </a:ext>
            </a:extLst>
          </p:cNvPr>
          <p:cNvSpPr>
            <a:spLocks noGrp="1"/>
          </p:cNvSpPr>
          <p:nvPr>
            <p:ph type="body" sz="quarter" idx="28"/>
          </p:nvPr>
        </p:nvSpPr>
        <p:spPr>
          <a:xfrm>
            <a:off x="6823654" y="3280269"/>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25" name="Text Placeholder 14">
            <a:extLst>
              <a:ext uri="{FF2B5EF4-FFF2-40B4-BE49-F238E27FC236}">
                <a16:creationId xmlns:a16="http://schemas.microsoft.com/office/drawing/2014/main" id="{BDD8F263-9E02-3841-AE04-0E8DB1CDF1A9}"/>
              </a:ext>
            </a:extLst>
          </p:cNvPr>
          <p:cNvSpPr>
            <a:spLocks noGrp="1"/>
          </p:cNvSpPr>
          <p:nvPr>
            <p:ph type="body" sz="quarter" idx="29"/>
          </p:nvPr>
        </p:nvSpPr>
        <p:spPr>
          <a:xfrm>
            <a:off x="6823654" y="4740399"/>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26" name="Text Placeholder 14">
            <a:extLst>
              <a:ext uri="{FF2B5EF4-FFF2-40B4-BE49-F238E27FC236}">
                <a16:creationId xmlns:a16="http://schemas.microsoft.com/office/drawing/2014/main" id="{F3286E89-7E34-1040-8FB3-1EF075A0279D}"/>
              </a:ext>
            </a:extLst>
          </p:cNvPr>
          <p:cNvSpPr>
            <a:spLocks noGrp="1"/>
          </p:cNvSpPr>
          <p:nvPr>
            <p:ph type="body" sz="quarter" idx="30"/>
          </p:nvPr>
        </p:nvSpPr>
        <p:spPr>
          <a:xfrm>
            <a:off x="6823654" y="6200529"/>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27" name="Text Placeholder 14">
            <a:extLst>
              <a:ext uri="{FF2B5EF4-FFF2-40B4-BE49-F238E27FC236}">
                <a16:creationId xmlns:a16="http://schemas.microsoft.com/office/drawing/2014/main" id="{3CE1090E-FED9-FF49-A2E4-E5A95723BBCF}"/>
              </a:ext>
            </a:extLst>
          </p:cNvPr>
          <p:cNvSpPr>
            <a:spLocks noGrp="1"/>
          </p:cNvSpPr>
          <p:nvPr>
            <p:ph type="body" sz="quarter" idx="31"/>
          </p:nvPr>
        </p:nvSpPr>
        <p:spPr>
          <a:xfrm>
            <a:off x="9400593" y="3280269"/>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28" name="Text Placeholder 14">
            <a:extLst>
              <a:ext uri="{FF2B5EF4-FFF2-40B4-BE49-F238E27FC236}">
                <a16:creationId xmlns:a16="http://schemas.microsoft.com/office/drawing/2014/main" id="{6A279D88-5FC8-7F43-AF3A-6C1F3747923F}"/>
              </a:ext>
            </a:extLst>
          </p:cNvPr>
          <p:cNvSpPr>
            <a:spLocks noGrp="1"/>
          </p:cNvSpPr>
          <p:nvPr>
            <p:ph type="body" sz="quarter" idx="32"/>
          </p:nvPr>
        </p:nvSpPr>
        <p:spPr>
          <a:xfrm>
            <a:off x="9400593" y="4740399"/>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29" name="Text Placeholder 14">
            <a:extLst>
              <a:ext uri="{FF2B5EF4-FFF2-40B4-BE49-F238E27FC236}">
                <a16:creationId xmlns:a16="http://schemas.microsoft.com/office/drawing/2014/main" id="{9647BA38-9C9A-DB4F-B99A-CCFBB2AA8AED}"/>
              </a:ext>
            </a:extLst>
          </p:cNvPr>
          <p:cNvSpPr>
            <a:spLocks noGrp="1"/>
          </p:cNvSpPr>
          <p:nvPr>
            <p:ph type="body" sz="quarter" idx="33"/>
          </p:nvPr>
        </p:nvSpPr>
        <p:spPr>
          <a:xfrm>
            <a:off x="9400593" y="6200529"/>
            <a:ext cx="2448000" cy="108000"/>
          </a:xfrm>
        </p:spPr>
        <p:txBody>
          <a:bodyPr/>
          <a:lstStyle>
            <a:lvl1pPr>
              <a:spcBef>
                <a:spcPts val="0"/>
              </a:spcBef>
              <a:defRPr sz="800" b="0" i="0" cap="all" baseline="0">
                <a:latin typeface="+mj-lt"/>
              </a:defRPr>
            </a:lvl1pPr>
            <a:lvl2pPr>
              <a:defRPr sz="800"/>
            </a:lvl2pPr>
            <a:lvl3pPr>
              <a:defRPr sz="800"/>
            </a:lvl3pPr>
            <a:lvl4pPr>
              <a:defRPr sz="800"/>
            </a:lvl4pPr>
            <a:lvl5pPr>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F9E66318-B1F1-06C5-C8AF-5134D3F15440}"/>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1977462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30F6-1957-407E-84C8-E1AFF693CA4D}"/>
              </a:ext>
            </a:extLst>
          </p:cNvPr>
          <p:cNvSpPr>
            <a:spLocks noGrp="1"/>
          </p:cNvSpPr>
          <p:nvPr>
            <p:ph type="title"/>
          </p:nvPr>
        </p:nvSpPr>
        <p:spPr>
          <a:xfrm>
            <a:off x="334961" y="549275"/>
            <a:ext cx="10082213" cy="793594"/>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EC4629E-73B0-407B-BF7E-8D92CEFB38D3}"/>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D10EA618-8F8A-4B7D-8BA0-10D06F1616F0}"/>
              </a:ext>
            </a:extLst>
          </p:cNvPr>
          <p:cNvSpPr>
            <a:spLocks noGrp="1"/>
          </p:cNvSpPr>
          <p:nvPr>
            <p:ph type="ftr" sz="quarter" idx="11"/>
          </p:nvPr>
        </p:nvSpPr>
        <p:spPr/>
        <p:txBody>
          <a:bodyPr/>
          <a:lstStyle/>
          <a:p>
            <a:r>
              <a:rPr lang="en-GB"/>
              <a:t>Presentation info in Footer</a:t>
            </a:r>
          </a:p>
        </p:txBody>
      </p:sp>
      <p:sp>
        <p:nvSpPr>
          <p:cNvPr id="8" name="Text Placeholder 7">
            <a:extLst>
              <a:ext uri="{FF2B5EF4-FFF2-40B4-BE49-F238E27FC236}">
                <a16:creationId xmlns:a16="http://schemas.microsoft.com/office/drawing/2014/main" id="{88A1DF5E-44CD-8941-97E6-1DC616F35FA9}"/>
              </a:ext>
            </a:extLst>
          </p:cNvPr>
          <p:cNvSpPr>
            <a:spLocks noGrp="1"/>
          </p:cNvSpPr>
          <p:nvPr>
            <p:ph type="body" sz="quarter" idx="14" hasCustomPrompt="1"/>
          </p:nvPr>
        </p:nvSpPr>
        <p:spPr>
          <a:xfrm>
            <a:off x="1969335" y="1989138"/>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10" name="Picture Placeholder 9">
            <a:extLst>
              <a:ext uri="{FF2B5EF4-FFF2-40B4-BE49-F238E27FC236}">
                <a16:creationId xmlns:a16="http://schemas.microsoft.com/office/drawing/2014/main" id="{A7AA3A25-6091-A14B-95FD-CDA8A4C9861A}"/>
              </a:ext>
            </a:extLst>
          </p:cNvPr>
          <p:cNvSpPr>
            <a:spLocks noGrp="1"/>
          </p:cNvSpPr>
          <p:nvPr>
            <p:ph type="pic" sz="quarter" idx="15"/>
          </p:nvPr>
        </p:nvSpPr>
        <p:spPr>
          <a:xfrm>
            <a:off x="334961" y="1989138"/>
            <a:ext cx="1620000" cy="1350000"/>
          </a:xfrm>
        </p:spPr>
        <p:txBody>
          <a:bodyPr/>
          <a:lstStyle>
            <a:lvl1pPr>
              <a:defRPr sz="1000"/>
            </a:lvl1pPr>
          </a:lstStyle>
          <a:p>
            <a:r>
              <a:rPr lang="en-US"/>
              <a:t>Click icon to add picture</a:t>
            </a:r>
            <a:endParaRPr lang="en-GB" dirty="0"/>
          </a:p>
        </p:txBody>
      </p:sp>
      <p:sp>
        <p:nvSpPr>
          <p:cNvPr id="11" name="Text Placeholder 7">
            <a:extLst>
              <a:ext uri="{FF2B5EF4-FFF2-40B4-BE49-F238E27FC236}">
                <a16:creationId xmlns:a16="http://schemas.microsoft.com/office/drawing/2014/main" id="{169F750A-73F2-A041-9E35-679E2031E45B}"/>
              </a:ext>
            </a:extLst>
          </p:cNvPr>
          <p:cNvSpPr>
            <a:spLocks noGrp="1"/>
          </p:cNvSpPr>
          <p:nvPr>
            <p:ph type="body" sz="quarter" idx="16" hasCustomPrompt="1"/>
          </p:nvPr>
        </p:nvSpPr>
        <p:spPr>
          <a:xfrm>
            <a:off x="5881407" y="1989138"/>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12" name="Picture Placeholder 9">
            <a:extLst>
              <a:ext uri="{FF2B5EF4-FFF2-40B4-BE49-F238E27FC236}">
                <a16:creationId xmlns:a16="http://schemas.microsoft.com/office/drawing/2014/main" id="{2D1EADCD-B28A-324D-B0F4-E16662C7C5D8}"/>
              </a:ext>
            </a:extLst>
          </p:cNvPr>
          <p:cNvSpPr>
            <a:spLocks noGrp="1"/>
          </p:cNvSpPr>
          <p:nvPr>
            <p:ph type="pic" sz="quarter" idx="17"/>
          </p:nvPr>
        </p:nvSpPr>
        <p:spPr>
          <a:xfrm>
            <a:off x="4247871" y="1989138"/>
            <a:ext cx="1620000" cy="1350000"/>
          </a:xfrm>
        </p:spPr>
        <p:txBody>
          <a:bodyPr/>
          <a:lstStyle>
            <a:lvl1pPr>
              <a:defRPr sz="1000"/>
            </a:lvl1pPr>
          </a:lstStyle>
          <a:p>
            <a:r>
              <a:rPr lang="en-US"/>
              <a:t>Click icon to add picture</a:t>
            </a:r>
            <a:endParaRPr lang="en-GB"/>
          </a:p>
        </p:txBody>
      </p:sp>
      <p:sp>
        <p:nvSpPr>
          <p:cNvPr id="13" name="Text Placeholder 7">
            <a:extLst>
              <a:ext uri="{FF2B5EF4-FFF2-40B4-BE49-F238E27FC236}">
                <a16:creationId xmlns:a16="http://schemas.microsoft.com/office/drawing/2014/main" id="{3F587B30-8AAA-1D41-942E-B5A36A39D3AF}"/>
              </a:ext>
            </a:extLst>
          </p:cNvPr>
          <p:cNvSpPr>
            <a:spLocks noGrp="1"/>
          </p:cNvSpPr>
          <p:nvPr>
            <p:ph type="body" sz="quarter" idx="18" hasCustomPrompt="1"/>
          </p:nvPr>
        </p:nvSpPr>
        <p:spPr>
          <a:xfrm>
            <a:off x="9787130" y="1989138"/>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14" name="Picture Placeholder 9">
            <a:extLst>
              <a:ext uri="{FF2B5EF4-FFF2-40B4-BE49-F238E27FC236}">
                <a16:creationId xmlns:a16="http://schemas.microsoft.com/office/drawing/2014/main" id="{0BFFEFA2-94DC-574B-AC87-41E2A311F5F1}"/>
              </a:ext>
            </a:extLst>
          </p:cNvPr>
          <p:cNvSpPr>
            <a:spLocks noGrp="1"/>
          </p:cNvSpPr>
          <p:nvPr>
            <p:ph type="pic" sz="quarter" idx="19"/>
          </p:nvPr>
        </p:nvSpPr>
        <p:spPr>
          <a:xfrm>
            <a:off x="8159944" y="1989138"/>
            <a:ext cx="1620000" cy="1350000"/>
          </a:xfrm>
        </p:spPr>
        <p:txBody>
          <a:bodyPr/>
          <a:lstStyle>
            <a:lvl1pPr>
              <a:defRPr sz="1000"/>
            </a:lvl1pPr>
          </a:lstStyle>
          <a:p>
            <a:r>
              <a:rPr lang="en-US"/>
              <a:t>Click icon to add picture</a:t>
            </a:r>
            <a:endParaRPr lang="en-GB"/>
          </a:p>
        </p:txBody>
      </p:sp>
      <p:sp>
        <p:nvSpPr>
          <p:cNvPr id="28" name="Text Placeholder 7">
            <a:extLst>
              <a:ext uri="{FF2B5EF4-FFF2-40B4-BE49-F238E27FC236}">
                <a16:creationId xmlns:a16="http://schemas.microsoft.com/office/drawing/2014/main" id="{FF6B6C49-1A3F-D644-B5EA-D1E65EC068FC}"/>
              </a:ext>
            </a:extLst>
          </p:cNvPr>
          <p:cNvSpPr>
            <a:spLocks noGrp="1"/>
          </p:cNvSpPr>
          <p:nvPr>
            <p:ph type="body" sz="quarter" idx="20" hasCustomPrompt="1"/>
          </p:nvPr>
        </p:nvSpPr>
        <p:spPr>
          <a:xfrm>
            <a:off x="1969335" y="4958725"/>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29" name="Picture Placeholder 9">
            <a:extLst>
              <a:ext uri="{FF2B5EF4-FFF2-40B4-BE49-F238E27FC236}">
                <a16:creationId xmlns:a16="http://schemas.microsoft.com/office/drawing/2014/main" id="{9021142A-ED13-9D47-B507-2E4AFB43C10A}"/>
              </a:ext>
            </a:extLst>
          </p:cNvPr>
          <p:cNvSpPr>
            <a:spLocks noGrp="1"/>
          </p:cNvSpPr>
          <p:nvPr>
            <p:ph type="pic" sz="quarter" idx="21"/>
          </p:nvPr>
        </p:nvSpPr>
        <p:spPr>
          <a:xfrm>
            <a:off x="334961" y="4958725"/>
            <a:ext cx="1620000" cy="1350000"/>
          </a:xfrm>
        </p:spPr>
        <p:txBody>
          <a:bodyPr/>
          <a:lstStyle>
            <a:lvl1pPr>
              <a:defRPr sz="1000"/>
            </a:lvl1pPr>
          </a:lstStyle>
          <a:p>
            <a:r>
              <a:rPr lang="en-US"/>
              <a:t>Click icon to add picture</a:t>
            </a:r>
            <a:endParaRPr lang="en-GB"/>
          </a:p>
        </p:txBody>
      </p:sp>
      <p:sp>
        <p:nvSpPr>
          <p:cNvPr id="30" name="Text Placeholder 7">
            <a:extLst>
              <a:ext uri="{FF2B5EF4-FFF2-40B4-BE49-F238E27FC236}">
                <a16:creationId xmlns:a16="http://schemas.microsoft.com/office/drawing/2014/main" id="{7E98C2E5-B46A-BF4A-AED1-A1FECFD90EA9}"/>
              </a:ext>
            </a:extLst>
          </p:cNvPr>
          <p:cNvSpPr>
            <a:spLocks noGrp="1"/>
          </p:cNvSpPr>
          <p:nvPr>
            <p:ph type="body" sz="quarter" idx="22" hasCustomPrompt="1"/>
          </p:nvPr>
        </p:nvSpPr>
        <p:spPr>
          <a:xfrm>
            <a:off x="5881407" y="4958725"/>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31" name="Picture Placeholder 9">
            <a:extLst>
              <a:ext uri="{FF2B5EF4-FFF2-40B4-BE49-F238E27FC236}">
                <a16:creationId xmlns:a16="http://schemas.microsoft.com/office/drawing/2014/main" id="{DE808C28-1D48-0F41-A592-0440AFFAA558}"/>
              </a:ext>
            </a:extLst>
          </p:cNvPr>
          <p:cNvSpPr>
            <a:spLocks noGrp="1"/>
          </p:cNvSpPr>
          <p:nvPr>
            <p:ph type="pic" sz="quarter" idx="23"/>
          </p:nvPr>
        </p:nvSpPr>
        <p:spPr>
          <a:xfrm>
            <a:off x="4247871" y="4958725"/>
            <a:ext cx="1620000" cy="1350000"/>
          </a:xfrm>
        </p:spPr>
        <p:txBody>
          <a:bodyPr/>
          <a:lstStyle>
            <a:lvl1pPr>
              <a:defRPr sz="1000"/>
            </a:lvl1pPr>
          </a:lstStyle>
          <a:p>
            <a:r>
              <a:rPr lang="en-US"/>
              <a:t>Click icon to add picture</a:t>
            </a:r>
            <a:endParaRPr lang="en-GB"/>
          </a:p>
        </p:txBody>
      </p:sp>
      <p:sp>
        <p:nvSpPr>
          <p:cNvPr id="32" name="Text Placeholder 7">
            <a:extLst>
              <a:ext uri="{FF2B5EF4-FFF2-40B4-BE49-F238E27FC236}">
                <a16:creationId xmlns:a16="http://schemas.microsoft.com/office/drawing/2014/main" id="{3FC1DF79-D852-C448-B94B-E6F36D8EBA65}"/>
              </a:ext>
            </a:extLst>
          </p:cNvPr>
          <p:cNvSpPr>
            <a:spLocks noGrp="1"/>
          </p:cNvSpPr>
          <p:nvPr>
            <p:ph type="body" sz="quarter" idx="24" hasCustomPrompt="1"/>
          </p:nvPr>
        </p:nvSpPr>
        <p:spPr>
          <a:xfrm>
            <a:off x="9787130" y="4958725"/>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33" name="Picture Placeholder 9">
            <a:extLst>
              <a:ext uri="{FF2B5EF4-FFF2-40B4-BE49-F238E27FC236}">
                <a16:creationId xmlns:a16="http://schemas.microsoft.com/office/drawing/2014/main" id="{5EDCF141-F8D7-5B4E-B2C0-2E9C3FC0009C}"/>
              </a:ext>
            </a:extLst>
          </p:cNvPr>
          <p:cNvSpPr>
            <a:spLocks noGrp="1"/>
          </p:cNvSpPr>
          <p:nvPr>
            <p:ph type="pic" sz="quarter" idx="25"/>
          </p:nvPr>
        </p:nvSpPr>
        <p:spPr>
          <a:xfrm>
            <a:off x="8159944" y="4958725"/>
            <a:ext cx="1620000" cy="1350000"/>
          </a:xfrm>
        </p:spPr>
        <p:txBody>
          <a:bodyPr/>
          <a:lstStyle>
            <a:lvl1pPr>
              <a:defRPr sz="1000"/>
            </a:lvl1pPr>
          </a:lstStyle>
          <a:p>
            <a:r>
              <a:rPr lang="en-US"/>
              <a:t>Click icon to add picture</a:t>
            </a:r>
            <a:endParaRPr lang="en-GB"/>
          </a:p>
        </p:txBody>
      </p:sp>
      <p:sp>
        <p:nvSpPr>
          <p:cNvPr id="34" name="Text Placeholder 7">
            <a:extLst>
              <a:ext uri="{FF2B5EF4-FFF2-40B4-BE49-F238E27FC236}">
                <a16:creationId xmlns:a16="http://schemas.microsoft.com/office/drawing/2014/main" id="{ADE78E05-D3A3-444A-98E5-8C758ECFBA7D}"/>
              </a:ext>
            </a:extLst>
          </p:cNvPr>
          <p:cNvSpPr>
            <a:spLocks noGrp="1"/>
          </p:cNvSpPr>
          <p:nvPr>
            <p:ph type="body" sz="quarter" idx="26" hasCustomPrompt="1"/>
          </p:nvPr>
        </p:nvSpPr>
        <p:spPr>
          <a:xfrm>
            <a:off x="1969335" y="3473932"/>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35" name="Picture Placeholder 9">
            <a:extLst>
              <a:ext uri="{FF2B5EF4-FFF2-40B4-BE49-F238E27FC236}">
                <a16:creationId xmlns:a16="http://schemas.microsoft.com/office/drawing/2014/main" id="{2E66927B-AC89-8A48-9A3D-6768C750067F}"/>
              </a:ext>
            </a:extLst>
          </p:cNvPr>
          <p:cNvSpPr>
            <a:spLocks noGrp="1"/>
          </p:cNvSpPr>
          <p:nvPr>
            <p:ph type="pic" sz="quarter" idx="27"/>
          </p:nvPr>
        </p:nvSpPr>
        <p:spPr>
          <a:xfrm>
            <a:off x="334961" y="3473932"/>
            <a:ext cx="1620000" cy="1350000"/>
          </a:xfrm>
        </p:spPr>
        <p:txBody>
          <a:bodyPr/>
          <a:lstStyle>
            <a:lvl1pPr>
              <a:defRPr sz="1000"/>
            </a:lvl1pPr>
          </a:lstStyle>
          <a:p>
            <a:r>
              <a:rPr lang="en-US"/>
              <a:t>Click icon to add picture</a:t>
            </a:r>
            <a:endParaRPr lang="en-GB"/>
          </a:p>
        </p:txBody>
      </p:sp>
      <p:sp>
        <p:nvSpPr>
          <p:cNvPr id="36" name="Text Placeholder 7">
            <a:extLst>
              <a:ext uri="{FF2B5EF4-FFF2-40B4-BE49-F238E27FC236}">
                <a16:creationId xmlns:a16="http://schemas.microsoft.com/office/drawing/2014/main" id="{844BD286-F6AC-8F45-85FB-8C3ECD128812}"/>
              </a:ext>
            </a:extLst>
          </p:cNvPr>
          <p:cNvSpPr>
            <a:spLocks noGrp="1"/>
          </p:cNvSpPr>
          <p:nvPr>
            <p:ph type="body" sz="quarter" idx="28" hasCustomPrompt="1"/>
          </p:nvPr>
        </p:nvSpPr>
        <p:spPr>
          <a:xfrm>
            <a:off x="5881407" y="3473932"/>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37" name="Picture Placeholder 9">
            <a:extLst>
              <a:ext uri="{FF2B5EF4-FFF2-40B4-BE49-F238E27FC236}">
                <a16:creationId xmlns:a16="http://schemas.microsoft.com/office/drawing/2014/main" id="{691CA2BC-896B-314B-90D9-94876F428079}"/>
              </a:ext>
            </a:extLst>
          </p:cNvPr>
          <p:cNvSpPr>
            <a:spLocks noGrp="1"/>
          </p:cNvSpPr>
          <p:nvPr>
            <p:ph type="pic" sz="quarter" idx="29"/>
          </p:nvPr>
        </p:nvSpPr>
        <p:spPr>
          <a:xfrm>
            <a:off x="4247871" y="3473932"/>
            <a:ext cx="1620000" cy="1350000"/>
          </a:xfrm>
        </p:spPr>
        <p:txBody>
          <a:bodyPr/>
          <a:lstStyle>
            <a:lvl1pPr>
              <a:defRPr sz="1000"/>
            </a:lvl1pPr>
          </a:lstStyle>
          <a:p>
            <a:r>
              <a:rPr lang="en-US"/>
              <a:t>Click icon to add picture</a:t>
            </a:r>
            <a:endParaRPr lang="en-GB"/>
          </a:p>
        </p:txBody>
      </p:sp>
      <p:sp>
        <p:nvSpPr>
          <p:cNvPr id="38" name="Text Placeholder 7">
            <a:extLst>
              <a:ext uri="{FF2B5EF4-FFF2-40B4-BE49-F238E27FC236}">
                <a16:creationId xmlns:a16="http://schemas.microsoft.com/office/drawing/2014/main" id="{11273938-E462-8B40-ABB9-1930C87A696A}"/>
              </a:ext>
            </a:extLst>
          </p:cNvPr>
          <p:cNvSpPr>
            <a:spLocks noGrp="1"/>
          </p:cNvSpPr>
          <p:nvPr>
            <p:ph type="body" sz="quarter" idx="30" hasCustomPrompt="1"/>
          </p:nvPr>
        </p:nvSpPr>
        <p:spPr>
          <a:xfrm>
            <a:off x="9787130" y="3473932"/>
            <a:ext cx="2070000" cy="1350000"/>
          </a:xfrm>
          <a:solidFill>
            <a:schemeClr val="bg2"/>
          </a:solidFill>
        </p:spPr>
        <p:txBody>
          <a:bodyPr lIns="144000" tIns="90000" rIns="72000" bIns="72000"/>
          <a:lstStyle>
            <a:lvl1pPr>
              <a:lnSpc>
                <a:spcPct val="90000"/>
              </a:lnSpc>
              <a:defRPr sz="1100" b="0">
                <a:latin typeface="+mj-lt"/>
              </a:defRPr>
            </a:lvl1pPr>
            <a:lvl2pPr marL="3175" indent="0">
              <a:lnSpc>
                <a:spcPct val="90000"/>
              </a:lnSpc>
              <a:spcBef>
                <a:spcPts val="200"/>
              </a:spcBef>
              <a:spcAft>
                <a:spcPts val="900"/>
              </a:spcAft>
              <a:buNone/>
              <a:defRPr sz="800" b="0" cap="all" baseline="0">
                <a:latin typeface="+mj-lt"/>
              </a:defRPr>
            </a:lvl2pPr>
            <a:lvl3pPr marL="92075" indent="-87313">
              <a:lnSpc>
                <a:spcPct val="90000"/>
              </a:lnSpc>
              <a:spcBef>
                <a:spcPts val="0"/>
              </a:spcBef>
              <a:spcAft>
                <a:spcPts val="200"/>
              </a:spcAft>
              <a:buFont typeface="Arial" panose="020B0604020202020204" pitchFamily="34" charset="0"/>
              <a:buChar char="•"/>
              <a:tabLst/>
              <a:defRPr sz="800"/>
            </a:lvl3pPr>
            <a:lvl4pPr>
              <a:defRPr sz="1050"/>
            </a:lvl4pPr>
            <a:lvl5pPr>
              <a:defRPr sz="1050"/>
            </a:lvl5pPr>
          </a:lstStyle>
          <a:p>
            <a:pPr lvl="0"/>
            <a:r>
              <a:rPr lang="en-GB" dirty="0"/>
              <a:t>Name Surname</a:t>
            </a:r>
          </a:p>
          <a:p>
            <a:pPr lvl="1"/>
            <a:r>
              <a:rPr lang="en-GB" dirty="0"/>
              <a:t>JOB TITLE</a:t>
            </a:r>
          </a:p>
          <a:p>
            <a:pPr lvl="2"/>
            <a:r>
              <a:rPr lang="en-GB" dirty="0"/>
              <a:t>Copy here</a:t>
            </a:r>
          </a:p>
        </p:txBody>
      </p:sp>
      <p:sp>
        <p:nvSpPr>
          <p:cNvPr id="39" name="Picture Placeholder 9">
            <a:extLst>
              <a:ext uri="{FF2B5EF4-FFF2-40B4-BE49-F238E27FC236}">
                <a16:creationId xmlns:a16="http://schemas.microsoft.com/office/drawing/2014/main" id="{E2C627EA-F57F-1449-B3B5-86A74B502841}"/>
              </a:ext>
            </a:extLst>
          </p:cNvPr>
          <p:cNvSpPr>
            <a:spLocks noGrp="1"/>
          </p:cNvSpPr>
          <p:nvPr>
            <p:ph type="pic" sz="quarter" idx="31"/>
          </p:nvPr>
        </p:nvSpPr>
        <p:spPr>
          <a:xfrm>
            <a:off x="8159944" y="3473932"/>
            <a:ext cx="1620000" cy="1350000"/>
          </a:xfrm>
        </p:spPr>
        <p:txBody>
          <a:bodyPr/>
          <a:lstStyle>
            <a:lvl1pPr>
              <a:defRPr sz="1000"/>
            </a:lvl1pPr>
          </a:lstStyle>
          <a:p>
            <a:r>
              <a:rPr lang="en-US"/>
              <a:t>Click icon to add picture</a:t>
            </a:r>
            <a:endParaRPr lang="en-GB"/>
          </a:p>
        </p:txBody>
      </p:sp>
      <p:sp>
        <p:nvSpPr>
          <p:cNvPr id="7" name="Text Placeholder 7">
            <a:extLst>
              <a:ext uri="{FF2B5EF4-FFF2-40B4-BE49-F238E27FC236}">
                <a16:creationId xmlns:a16="http://schemas.microsoft.com/office/drawing/2014/main" id="{B4611951-2C77-8BD5-39CF-FD09414B5008}"/>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2956035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30F6-1957-407E-84C8-E1AFF693CA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C4629E-73B0-407B-BF7E-8D92CEFB38D3}"/>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D10EA618-8F8A-4B7D-8BA0-10D06F1616F0}"/>
              </a:ext>
            </a:extLst>
          </p:cNvPr>
          <p:cNvSpPr>
            <a:spLocks noGrp="1"/>
          </p:cNvSpPr>
          <p:nvPr>
            <p:ph type="ftr" sz="quarter" idx="11"/>
          </p:nvPr>
        </p:nvSpPr>
        <p:spPr/>
        <p:txBody>
          <a:bodyPr/>
          <a:lstStyle/>
          <a:p>
            <a:r>
              <a:rPr lang="en-GB"/>
              <a:t>Presentation info in Footer</a:t>
            </a:r>
          </a:p>
        </p:txBody>
      </p:sp>
      <p:sp>
        <p:nvSpPr>
          <p:cNvPr id="7" name="Text Placeholder 7">
            <a:extLst>
              <a:ext uri="{FF2B5EF4-FFF2-40B4-BE49-F238E27FC236}">
                <a16:creationId xmlns:a16="http://schemas.microsoft.com/office/drawing/2014/main" id="{31894306-D23C-4122-56FF-6475F3E41AEE}"/>
              </a:ext>
            </a:extLst>
          </p:cNvPr>
          <p:cNvSpPr>
            <a:spLocks noGrp="1"/>
          </p:cNvSpPr>
          <p:nvPr>
            <p:ph type="body" sz="quarter" idx="13"/>
          </p:nvPr>
        </p:nvSpPr>
        <p:spPr>
          <a:xfrm>
            <a:off x="334961"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972230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DF21C4-E74F-40D4-875F-9354A953024F}"/>
              </a:ext>
            </a:extLst>
          </p:cNvPr>
          <p:cNvSpPr>
            <a:spLocks noGrp="1"/>
          </p:cNvSpPr>
          <p:nvPr>
            <p:ph type="dt" sz="half" idx="10"/>
          </p:nvPr>
        </p:nvSpPr>
        <p:spPr/>
        <p:txBody>
          <a:bodyPr/>
          <a:lstStyle/>
          <a:p>
            <a:fld id="{79C56B0F-C715-704A-B26D-FC372AA89445}" type="datetime4">
              <a:rPr lang="en-GB" smtClean="0"/>
              <a:t>05 September 2024</a:t>
            </a:fld>
            <a:endParaRPr lang="en-GB"/>
          </a:p>
        </p:txBody>
      </p:sp>
      <p:sp>
        <p:nvSpPr>
          <p:cNvPr id="3" name="Footer Placeholder 2">
            <a:extLst>
              <a:ext uri="{FF2B5EF4-FFF2-40B4-BE49-F238E27FC236}">
                <a16:creationId xmlns:a16="http://schemas.microsoft.com/office/drawing/2014/main" id="{6174EC68-7C81-465A-8E6E-293884C68CD0}"/>
              </a:ext>
            </a:extLst>
          </p:cNvPr>
          <p:cNvSpPr>
            <a:spLocks noGrp="1"/>
          </p:cNvSpPr>
          <p:nvPr>
            <p:ph type="ftr" sz="quarter" idx="11"/>
          </p:nvPr>
        </p:nvSpPr>
        <p:spPr/>
        <p:txBody>
          <a:bodyPr/>
          <a:lstStyle/>
          <a:p>
            <a:r>
              <a:rPr lang="en-GB"/>
              <a:t>Presentation info in Footer</a:t>
            </a:r>
          </a:p>
        </p:txBody>
      </p:sp>
    </p:spTree>
    <p:extLst>
      <p:ext uri="{BB962C8B-B14F-4D97-AF65-F5344CB8AC3E}">
        <p14:creationId xmlns:p14="http://schemas.microsoft.com/office/powerpoint/2010/main" val="1181585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2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01">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F24CDE6-D3C3-6346-B907-B892BBC3AE8F}"/>
              </a:ext>
            </a:extLst>
          </p:cNvPr>
          <p:cNvSpPr>
            <a:spLocks noGrp="1"/>
          </p:cNvSpPr>
          <p:nvPr>
            <p:ph type="pic" sz="quarter" idx="11"/>
          </p:nvPr>
        </p:nvSpPr>
        <p:spPr>
          <a:xfrm>
            <a:off x="4230688" y="0"/>
            <a:ext cx="7961312" cy="6858000"/>
          </a:xfrm>
          <a:solidFill>
            <a:schemeClr val="bg1">
              <a:lumMod val="95000"/>
            </a:schemeClr>
          </a:solidFill>
        </p:spPr>
        <p:txBody>
          <a:bodyPr/>
          <a:lstStyle/>
          <a:p>
            <a:r>
              <a:rPr lang="en-US"/>
              <a:t>Click icon to add picture</a:t>
            </a:r>
            <a:endParaRPr lang="en-GB"/>
          </a:p>
        </p:txBody>
      </p:sp>
      <p:pic>
        <p:nvPicPr>
          <p:cNvPr id="8" name="Picture 7">
            <a:extLst>
              <a:ext uri="{FF2B5EF4-FFF2-40B4-BE49-F238E27FC236}">
                <a16:creationId xmlns:a16="http://schemas.microsoft.com/office/drawing/2014/main" id="{2E387628-80BA-864E-BE7E-10B65B9E28E5}"/>
              </a:ext>
            </a:extLst>
          </p:cNvPr>
          <p:cNvPicPr>
            <a:picLocks noChangeAspect="1"/>
          </p:cNvPicPr>
          <p:nvPr userDrawn="1"/>
        </p:nvPicPr>
        <p:blipFill>
          <a:blip r:embed="rId2"/>
          <a:stretch>
            <a:fillRect/>
          </a:stretch>
        </p:blipFill>
        <p:spPr>
          <a:xfrm>
            <a:off x="5821561" y="0"/>
            <a:ext cx="6369050" cy="6858000"/>
          </a:xfrm>
          <a:prstGeom prst="rect">
            <a:avLst/>
          </a:prstGeom>
        </p:spPr>
      </p:pic>
      <p:sp>
        <p:nvSpPr>
          <p:cNvPr id="12" name="Title 1">
            <a:extLst>
              <a:ext uri="{FF2B5EF4-FFF2-40B4-BE49-F238E27FC236}">
                <a16:creationId xmlns:a16="http://schemas.microsoft.com/office/drawing/2014/main" id="{592AE7F0-6E36-499E-A63C-363ECAE467A2}"/>
              </a:ext>
            </a:extLst>
          </p:cNvPr>
          <p:cNvSpPr>
            <a:spLocks noGrp="1"/>
          </p:cNvSpPr>
          <p:nvPr>
            <p:ph type="ctrTitle"/>
          </p:nvPr>
        </p:nvSpPr>
        <p:spPr>
          <a:xfrm>
            <a:off x="523763" y="1989138"/>
            <a:ext cx="3420000" cy="1439862"/>
          </a:xfrm>
        </p:spPr>
        <p:txBody>
          <a:bodyPr anchor="b"/>
          <a:lstStyle>
            <a:lvl1pPr algn="l">
              <a:defRPr sz="3600"/>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4B3EE195-4994-11BE-5995-18E48B5EEDFA}"/>
              </a:ext>
            </a:extLst>
          </p:cNvPr>
          <p:cNvSpPr>
            <a:spLocks noGrp="1"/>
          </p:cNvSpPr>
          <p:nvPr>
            <p:ph type="subTitle" idx="1"/>
          </p:nvPr>
        </p:nvSpPr>
        <p:spPr>
          <a:xfrm>
            <a:off x="523763" y="3429000"/>
            <a:ext cx="3420000" cy="720000"/>
          </a:xfrm>
        </p:spPr>
        <p:txBody>
          <a:bodyPr tIns="72000"/>
          <a:lstStyle>
            <a:lvl1pPr marL="0" indent="0" algn="l">
              <a:buNone/>
              <a:defRPr sz="1800" b="0">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4" name="Date Placeholder 3">
            <a:extLst>
              <a:ext uri="{FF2B5EF4-FFF2-40B4-BE49-F238E27FC236}">
                <a16:creationId xmlns:a16="http://schemas.microsoft.com/office/drawing/2014/main" id="{688494EB-FFA2-4E2C-E13C-CF7267E0282F}"/>
              </a:ext>
            </a:extLst>
          </p:cNvPr>
          <p:cNvSpPr>
            <a:spLocks noGrp="1"/>
          </p:cNvSpPr>
          <p:nvPr>
            <p:ph type="dt" sz="half" idx="10"/>
          </p:nvPr>
        </p:nvSpPr>
        <p:spPr>
          <a:xfrm>
            <a:off x="523762" y="4508500"/>
            <a:ext cx="1980000" cy="180000"/>
          </a:xfrm>
        </p:spPr>
        <p:txBody>
          <a:bodyPr anchor="b"/>
          <a:lstStyle>
            <a:lvl1pPr>
              <a:defRPr sz="1400"/>
            </a:lvl1pPr>
          </a:lstStyle>
          <a:p>
            <a:fld id="{BA3A08FC-71F2-E048-81E4-3A1F3F31BDC5}" type="datetime4">
              <a:rPr lang="en-GB" smtClean="0"/>
              <a:pPr/>
              <a:t>05 September 2024</a:t>
            </a:fld>
            <a:endParaRPr lang="en-GB" dirty="0"/>
          </a:p>
        </p:txBody>
      </p:sp>
      <p:pic>
        <p:nvPicPr>
          <p:cNvPr id="16" name="Graphic 15">
            <a:extLst>
              <a:ext uri="{FF2B5EF4-FFF2-40B4-BE49-F238E27FC236}">
                <a16:creationId xmlns:a16="http://schemas.microsoft.com/office/drawing/2014/main" id="{11FE8EBC-A915-787F-E9A1-EA813EEC2A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763" y="342420"/>
            <a:ext cx="2612302" cy="456519"/>
          </a:xfrm>
          <a:prstGeom prst="rect">
            <a:avLst/>
          </a:prstGeom>
        </p:spPr>
      </p:pic>
    </p:spTree>
    <p:extLst>
      <p:ext uri="{BB962C8B-B14F-4D97-AF65-F5344CB8AC3E}">
        <p14:creationId xmlns:p14="http://schemas.microsoft.com/office/powerpoint/2010/main" val="2019738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30F6-1957-407E-84C8-E1AFF693CA4D}"/>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EC4629E-73B0-407B-BF7E-8D92CEFB38D3}"/>
              </a:ext>
            </a:extLst>
          </p:cNvPr>
          <p:cNvSpPr>
            <a:spLocks noGrp="1"/>
          </p:cNvSpPr>
          <p:nvPr>
            <p:ph type="dt" sz="half" idx="10"/>
          </p:nvPr>
        </p:nvSpPr>
        <p:spPr/>
        <p:txBody>
          <a:bodyPr/>
          <a:lstStyle/>
          <a:p>
            <a:fld id="{D1BA3280-4509-8D48-9FB0-8B74561FAC14}" type="datetime4">
              <a:rPr lang="en-GB" smtClean="0"/>
              <a:t>05 September 2024</a:t>
            </a:fld>
            <a:endParaRPr lang="en-GB"/>
          </a:p>
        </p:txBody>
      </p:sp>
      <p:sp>
        <p:nvSpPr>
          <p:cNvPr id="4" name="Footer Placeholder 3">
            <a:extLst>
              <a:ext uri="{FF2B5EF4-FFF2-40B4-BE49-F238E27FC236}">
                <a16:creationId xmlns:a16="http://schemas.microsoft.com/office/drawing/2014/main" id="{D10EA618-8F8A-4B7D-8BA0-10D06F1616F0}"/>
              </a:ext>
            </a:extLst>
          </p:cNvPr>
          <p:cNvSpPr>
            <a:spLocks noGrp="1"/>
          </p:cNvSpPr>
          <p:nvPr>
            <p:ph type="ftr" sz="quarter" idx="11"/>
          </p:nvPr>
        </p:nvSpPr>
        <p:spPr/>
        <p:txBody>
          <a:bodyPr/>
          <a:lstStyle/>
          <a:p>
            <a:r>
              <a:rPr lang="en-GB"/>
              <a:t>Presentation info in Footer</a:t>
            </a:r>
          </a:p>
        </p:txBody>
      </p:sp>
      <p:sp>
        <p:nvSpPr>
          <p:cNvPr id="6" name="Text Placeholder 7">
            <a:extLst>
              <a:ext uri="{FF2B5EF4-FFF2-40B4-BE49-F238E27FC236}">
                <a16:creationId xmlns:a16="http://schemas.microsoft.com/office/drawing/2014/main" id="{CB65B588-62F2-7D4F-9B86-7961E55DD02F}"/>
              </a:ext>
            </a:extLst>
          </p:cNvPr>
          <p:cNvSpPr>
            <a:spLocks noGrp="1"/>
          </p:cNvSpPr>
          <p:nvPr>
            <p:ph type="body" sz="quarter" idx="13"/>
          </p:nvPr>
        </p:nvSpPr>
        <p:spPr>
          <a:xfrm>
            <a:off x="334962" y="1989138"/>
            <a:ext cx="11520000" cy="4320000"/>
          </a:xfrm>
        </p:spPr>
        <p:txBody>
          <a:bodyPr/>
          <a:lstStyle>
            <a:lvl1pPr>
              <a:lnSpc>
                <a:spcPct val="90000"/>
              </a:lnSpc>
              <a:spcBef>
                <a:spcPts val="0"/>
              </a:spcBef>
              <a:defRPr sz="1100" b="0"/>
            </a:lvl1pPr>
          </a:lstStyle>
          <a:p>
            <a:pPr lvl="0"/>
            <a:r>
              <a:rPr lang="en-US"/>
              <a:t>Click to edit Master text styles</a:t>
            </a:r>
          </a:p>
        </p:txBody>
      </p:sp>
    </p:spTree>
    <p:extLst>
      <p:ext uri="{BB962C8B-B14F-4D97-AF65-F5344CB8AC3E}">
        <p14:creationId xmlns:p14="http://schemas.microsoft.com/office/powerpoint/2010/main" val="2831126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ign-off 0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32C035-FE69-6045-83E8-A6C9123F4B10}"/>
              </a:ext>
            </a:extLst>
          </p:cNvPr>
          <p:cNvSpPr/>
          <p:nvPr userDrawn="1"/>
        </p:nvSpPr>
        <p:spPr>
          <a:xfrm>
            <a:off x="0" y="1151999"/>
            <a:ext cx="12192000" cy="570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2EB8400-1162-49DA-9404-1F7970D7948E}"/>
              </a:ext>
            </a:extLst>
          </p:cNvPr>
          <p:cNvSpPr>
            <a:spLocks noGrp="1"/>
          </p:cNvSpPr>
          <p:nvPr>
            <p:ph type="title"/>
          </p:nvPr>
        </p:nvSpPr>
        <p:spPr>
          <a:xfrm>
            <a:off x="334962" y="1894840"/>
            <a:ext cx="7599363" cy="1620000"/>
          </a:xfrm>
        </p:spPr>
        <p:txBody>
          <a:bodyPr anchor="b"/>
          <a:lstStyle>
            <a:lvl1pPr>
              <a:defRPr sz="32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7C376E0-6B5B-4401-98FD-9F07AFD9E363}"/>
              </a:ext>
            </a:extLst>
          </p:cNvPr>
          <p:cNvSpPr>
            <a:spLocks noGrp="1"/>
          </p:cNvSpPr>
          <p:nvPr>
            <p:ph type="body" idx="1"/>
          </p:nvPr>
        </p:nvSpPr>
        <p:spPr>
          <a:xfrm>
            <a:off x="334962" y="3533775"/>
            <a:ext cx="7200000" cy="900000"/>
          </a:xfrm>
        </p:spPr>
        <p:txBody>
          <a:bodyPr tIns="72000"/>
          <a:lstStyle>
            <a:lvl1pPr marL="0" indent="0">
              <a:spcBef>
                <a:spcPts val="0"/>
              </a:spcBef>
              <a:buNone/>
              <a:defRPr sz="2000" b="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6DC68602-7874-AA47-B06B-FBD37531AA30}"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a:xfrm>
            <a:off x="334962" y="388946"/>
            <a:ext cx="3600451" cy="180000"/>
          </a:xfrm>
        </p:spPr>
        <p:txBody>
          <a:bodyPr/>
          <a:lstStyle/>
          <a:p>
            <a:r>
              <a:rPr lang="en-GB"/>
              <a:t>Presentation info in Footer</a:t>
            </a:r>
          </a:p>
        </p:txBody>
      </p:sp>
    </p:spTree>
    <p:extLst>
      <p:ext uri="{BB962C8B-B14F-4D97-AF65-F5344CB8AC3E}">
        <p14:creationId xmlns:p14="http://schemas.microsoft.com/office/powerpoint/2010/main" val="3598715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ign-off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8400-1162-49DA-9404-1F7970D7948E}"/>
              </a:ext>
            </a:extLst>
          </p:cNvPr>
          <p:cNvSpPr>
            <a:spLocks noGrp="1"/>
          </p:cNvSpPr>
          <p:nvPr>
            <p:ph type="title"/>
          </p:nvPr>
        </p:nvSpPr>
        <p:spPr>
          <a:xfrm>
            <a:off x="6104891" y="1891030"/>
            <a:ext cx="5699912" cy="1620000"/>
          </a:xfrm>
        </p:spPr>
        <p:txBody>
          <a:bodyPr anchor="b"/>
          <a:lstStyle>
            <a:lvl1pPr>
              <a:defRPr sz="32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7C376E0-6B5B-4401-98FD-9F07AFD9E363}"/>
              </a:ext>
            </a:extLst>
          </p:cNvPr>
          <p:cNvSpPr>
            <a:spLocks noGrp="1"/>
          </p:cNvSpPr>
          <p:nvPr>
            <p:ph type="body" idx="1"/>
          </p:nvPr>
        </p:nvSpPr>
        <p:spPr>
          <a:xfrm>
            <a:off x="6104891" y="3529964"/>
            <a:ext cx="5699912" cy="900000"/>
          </a:xfrm>
        </p:spPr>
        <p:txBody>
          <a:bodyPr tIns="72000"/>
          <a:lstStyle>
            <a:lvl1pPr marL="0" indent="0">
              <a:spcBef>
                <a:spcPts val="0"/>
              </a:spcBef>
              <a:buNone/>
              <a:defRPr sz="2000" b="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765F1D4B-E441-3F49-9717-15AAECFBBCCE}"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pic>
        <p:nvPicPr>
          <p:cNvPr id="9" name="Graphic 8">
            <a:extLst>
              <a:ext uri="{FF2B5EF4-FFF2-40B4-BE49-F238E27FC236}">
                <a16:creationId xmlns:a16="http://schemas.microsoft.com/office/drawing/2014/main" id="{D7F4BAA7-8025-594D-A64D-2C99185FD0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717" y="2835321"/>
            <a:ext cx="4051211" cy="707979"/>
          </a:xfrm>
          <a:prstGeom prst="rect">
            <a:avLst/>
          </a:prstGeom>
        </p:spPr>
      </p:pic>
    </p:spTree>
    <p:extLst>
      <p:ext uri="{BB962C8B-B14F-4D97-AF65-F5344CB8AC3E}">
        <p14:creationId xmlns:p14="http://schemas.microsoft.com/office/powerpoint/2010/main" val="276109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02">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F24CDE6-D3C3-6346-B907-B892BBC3AE8F}"/>
              </a:ext>
            </a:extLst>
          </p:cNvPr>
          <p:cNvSpPr>
            <a:spLocks noGrp="1"/>
          </p:cNvSpPr>
          <p:nvPr>
            <p:ph type="pic" sz="quarter" idx="11"/>
          </p:nvPr>
        </p:nvSpPr>
        <p:spPr>
          <a:xfrm>
            <a:off x="0" y="1145308"/>
            <a:ext cx="12192000" cy="4202547"/>
          </a:xfrm>
          <a:solidFill>
            <a:schemeClr val="bg1">
              <a:lumMod val="95000"/>
            </a:schemeClr>
          </a:solidFill>
        </p:spPr>
        <p:txBody>
          <a:bodyPr/>
          <a:lstStyle/>
          <a:p>
            <a:r>
              <a:rPr lang="en-US"/>
              <a:t>Click icon to add picture</a:t>
            </a:r>
            <a:endParaRPr lang="en-GB" dirty="0"/>
          </a:p>
        </p:txBody>
      </p:sp>
      <p:sp>
        <p:nvSpPr>
          <p:cNvPr id="2" name="Title 1">
            <a:extLst>
              <a:ext uri="{FF2B5EF4-FFF2-40B4-BE49-F238E27FC236}">
                <a16:creationId xmlns:a16="http://schemas.microsoft.com/office/drawing/2014/main" id="{D3039934-C5A8-4028-9684-B5E5762D94B1}"/>
              </a:ext>
            </a:extLst>
          </p:cNvPr>
          <p:cNvSpPr>
            <a:spLocks noGrp="1"/>
          </p:cNvSpPr>
          <p:nvPr>
            <p:ph type="ctrTitle"/>
          </p:nvPr>
        </p:nvSpPr>
        <p:spPr>
          <a:xfrm>
            <a:off x="517574" y="5556366"/>
            <a:ext cx="7740000" cy="484705"/>
          </a:xfrm>
        </p:spPr>
        <p:txBody>
          <a:bodyPr anchor="t" anchorCtr="0"/>
          <a:lstStyle>
            <a:lvl1pPr algn="l">
              <a:defRPr sz="36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AFAE043-AC79-4442-82F4-6111F8F08D58}"/>
              </a:ext>
            </a:extLst>
          </p:cNvPr>
          <p:cNvSpPr>
            <a:spLocks noGrp="1"/>
          </p:cNvSpPr>
          <p:nvPr>
            <p:ph type="subTitle" idx="1"/>
          </p:nvPr>
        </p:nvSpPr>
        <p:spPr>
          <a:xfrm>
            <a:off x="517575" y="6013593"/>
            <a:ext cx="7740000" cy="360000"/>
          </a:xfrm>
        </p:spPr>
        <p:txBody>
          <a:bodyPr tIns="72000"/>
          <a:lstStyle>
            <a:lvl1pPr marL="0" indent="0" algn="l">
              <a:buNone/>
              <a:defRPr sz="1800" b="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34340A14-BAF3-4351-B0CB-7A62AC4B8AC4}"/>
              </a:ext>
            </a:extLst>
          </p:cNvPr>
          <p:cNvSpPr>
            <a:spLocks noGrp="1"/>
          </p:cNvSpPr>
          <p:nvPr>
            <p:ph type="dt" sz="half" idx="10"/>
          </p:nvPr>
        </p:nvSpPr>
        <p:spPr>
          <a:xfrm>
            <a:off x="9399478" y="6147751"/>
            <a:ext cx="2458512" cy="216000"/>
          </a:xfrm>
        </p:spPr>
        <p:txBody>
          <a:bodyPr anchor="b"/>
          <a:lstStyle>
            <a:lvl1pPr algn="r">
              <a:defRPr sz="1600"/>
            </a:lvl1pPr>
          </a:lstStyle>
          <a:p>
            <a:fld id="{48620B28-2CE9-5544-8D74-1737CEB551DE}" type="datetime4">
              <a:rPr lang="en-GB" smtClean="0"/>
              <a:pPr/>
              <a:t>05 September 2024</a:t>
            </a:fld>
            <a:endParaRPr lang="en-GB" dirty="0"/>
          </a:p>
        </p:txBody>
      </p:sp>
      <p:pic>
        <p:nvPicPr>
          <p:cNvPr id="5" name="Picture 4">
            <a:extLst>
              <a:ext uri="{FF2B5EF4-FFF2-40B4-BE49-F238E27FC236}">
                <a16:creationId xmlns:a16="http://schemas.microsoft.com/office/drawing/2014/main" id="{E02ACB28-3C20-4342-9E9F-D14B9A320AE5}"/>
              </a:ext>
            </a:extLst>
          </p:cNvPr>
          <p:cNvPicPr>
            <a:picLocks noChangeAspect="1"/>
          </p:cNvPicPr>
          <p:nvPr userDrawn="1"/>
        </p:nvPicPr>
        <p:blipFill>
          <a:blip r:embed="rId2"/>
          <a:stretch>
            <a:fillRect/>
          </a:stretch>
        </p:blipFill>
        <p:spPr>
          <a:xfrm>
            <a:off x="8386473" y="1145308"/>
            <a:ext cx="1884695" cy="4597127"/>
          </a:xfrm>
          <a:prstGeom prst="rect">
            <a:avLst/>
          </a:prstGeom>
        </p:spPr>
      </p:pic>
      <p:pic>
        <p:nvPicPr>
          <p:cNvPr id="20" name="Graphic 19">
            <a:extLst>
              <a:ext uri="{FF2B5EF4-FFF2-40B4-BE49-F238E27FC236}">
                <a16:creationId xmlns:a16="http://schemas.microsoft.com/office/drawing/2014/main" id="{A76918FF-D985-DD71-9D0D-6792A61482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763" y="342420"/>
            <a:ext cx="2612302" cy="456519"/>
          </a:xfrm>
          <a:prstGeom prst="rect">
            <a:avLst/>
          </a:prstGeom>
        </p:spPr>
      </p:pic>
    </p:spTree>
    <p:extLst>
      <p:ext uri="{BB962C8B-B14F-4D97-AF65-F5344CB8AC3E}">
        <p14:creationId xmlns:p14="http://schemas.microsoft.com/office/powerpoint/2010/main" val="11969220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D823-CE1B-4628-8DBA-CB51187D507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0166630-65FE-48F5-AAFE-A3CD0D4F7A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3C0FAB4-79F2-4027-B62C-00F51741B2B4}"/>
              </a:ext>
            </a:extLst>
          </p:cNvPr>
          <p:cNvSpPr>
            <a:spLocks noGrp="1"/>
          </p:cNvSpPr>
          <p:nvPr>
            <p:ph type="dt" sz="half" idx="10"/>
          </p:nvPr>
        </p:nvSpPr>
        <p:spPr/>
        <p:txBody>
          <a:bodyPr/>
          <a:lstStyle/>
          <a:p>
            <a:fld id="{3F378FFB-1905-7045-95A4-E91625F6A62E}" type="datetime4">
              <a:rPr lang="en-GB" smtClean="0"/>
              <a:t>05 September 2024</a:t>
            </a:fld>
            <a:endParaRPr lang="en-GB"/>
          </a:p>
        </p:txBody>
      </p:sp>
      <p:sp>
        <p:nvSpPr>
          <p:cNvPr id="5" name="Footer Placeholder 4">
            <a:extLst>
              <a:ext uri="{FF2B5EF4-FFF2-40B4-BE49-F238E27FC236}">
                <a16:creationId xmlns:a16="http://schemas.microsoft.com/office/drawing/2014/main" id="{8A586B2F-D730-404D-83C1-BD4BBB0C9F22}"/>
              </a:ext>
            </a:extLst>
          </p:cNvPr>
          <p:cNvSpPr>
            <a:spLocks noGrp="1"/>
          </p:cNvSpPr>
          <p:nvPr>
            <p:ph type="ftr" sz="quarter" idx="11"/>
          </p:nvPr>
        </p:nvSpPr>
        <p:spPr/>
        <p:txBody>
          <a:bodyPr/>
          <a:lstStyle/>
          <a:p>
            <a:r>
              <a:rPr lang="en-GB"/>
              <a:t>Presentation info in Footer</a:t>
            </a:r>
          </a:p>
        </p:txBody>
      </p:sp>
      <p:sp>
        <p:nvSpPr>
          <p:cNvPr id="8" name="Text Placeholder 7">
            <a:extLst>
              <a:ext uri="{FF2B5EF4-FFF2-40B4-BE49-F238E27FC236}">
                <a16:creationId xmlns:a16="http://schemas.microsoft.com/office/drawing/2014/main" id="{49149C4E-B713-CA46-8E53-B6B9560BD503}"/>
              </a:ext>
            </a:extLst>
          </p:cNvPr>
          <p:cNvSpPr>
            <a:spLocks noGrp="1"/>
          </p:cNvSpPr>
          <p:nvPr>
            <p:ph type="body" sz="quarter" idx="13"/>
          </p:nvPr>
        </p:nvSpPr>
        <p:spPr>
          <a:xfrm>
            <a:off x="334962" y="1342869"/>
            <a:ext cx="5040000" cy="540000"/>
          </a:xfrm>
        </p:spPr>
        <p:txBody>
          <a:bodyPr tIns="72000"/>
          <a:lstStyle>
            <a:lvl1pPr>
              <a:spcBef>
                <a:spcPts val="0"/>
              </a:spcBef>
              <a:defRPr sz="1800" b="0">
                <a:latin typeface="+mn-lt"/>
              </a:defRPr>
            </a:lvl1pPr>
          </a:lstStyle>
          <a:p>
            <a:pPr lvl="0"/>
            <a:r>
              <a:rPr lang="en-US"/>
              <a:t>Click to edit Master text styles</a:t>
            </a:r>
          </a:p>
        </p:txBody>
      </p:sp>
    </p:spTree>
    <p:extLst>
      <p:ext uri="{BB962C8B-B14F-4D97-AF65-F5344CB8AC3E}">
        <p14:creationId xmlns:p14="http://schemas.microsoft.com/office/powerpoint/2010/main" val="399884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C3924A65-CE32-AA40-B04C-17BFA3F78D52}"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pic>
        <p:nvPicPr>
          <p:cNvPr id="7" name="Picture 6">
            <a:extLst>
              <a:ext uri="{FF2B5EF4-FFF2-40B4-BE49-F238E27FC236}">
                <a16:creationId xmlns:a16="http://schemas.microsoft.com/office/drawing/2014/main" id="{49E9239E-F812-4542-B55A-4BC315D50F46}"/>
              </a:ext>
            </a:extLst>
          </p:cNvPr>
          <p:cNvPicPr>
            <a:picLocks noChangeAspect="1"/>
          </p:cNvPicPr>
          <p:nvPr userDrawn="1"/>
        </p:nvPicPr>
        <p:blipFill>
          <a:blip r:embed="rId2"/>
          <a:stretch>
            <a:fillRect/>
          </a:stretch>
        </p:blipFill>
        <p:spPr>
          <a:xfrm>
            <a:off x="7559040" y="0"/>
            <a:ext cx="3314700" cy="6858000"/>
          </a:xfrm>
          <a:prstGeom prst="rect">
            <a:avLst/>
          </a:prstGeom>
        </p:spPr>
      </p:pic>
      <p:sp>
        <p:nvSpPr>
          <p:cNvPr id="16" name="Title 1">
            <a:extLst>
              <a:ext uri="{FF2B5EF4-FFF2-40B4-BE49-F238E27FC236}">
                <a16:creationId xmlns:a16="http://schemas.microsoft.com/office/drawing/2014/main" id="{BED50BFE-3C9F-FE41-ED85-623E6DB6D24C}"/>
              </a:ext>
            </a:extLst>
          </p:cNvPr>
          <p:cNvSpPr>
            <a:spLocks noGrp="1"/>
          </p:cNvSpPr>
          <p:nvPr>
            <p:ph type="ctrTitle"/>
          </p:nvPr>
        </p:nvSpPr>
        <p:spPr>
          <a:xfrm>
            <a:off x="523763" y="1989138"/>
            <a:ext cx="7740000" cy="1439862"/>
          </a:xfrm>
        </p:spPr>
        <p:txBody>
          <a:bodyPr anchor="b"/>
          <a:lstStyle>
            <a:lvl1pPr algn="l">
              <a:defRPr sz="3200"/>
            </a:lvl1pPr>
          </a:lstStyle>
          <a:p>
            <a:r>
              <a:rPr lang="en-US"/>
              <a:t>Click to edit Master title style</a:t>
            </a:r>
            <a:endParaRPr lang="en-GB" dirty="0"/>
          </a:p>
        </p:txBody>
      </p:sp>
      <p:sp>
        <p:nvSpPr>
          <p:cNvPr id="17" name="Subtitle 2">
            <a:extLst>
              <a:ext uri="{FF2B5EF4-FFF2-40B4-BE49-F238E27FC236}">
                <a16:creationId xmlns:a16="http://schemas.microsoft.com/office/drawing/2014/main" id="{800A21F3-5FC8-A998-C658-C2D5879332AA}"/>
              </a:ext>
            </a:extLst>
          </p:cNvPr>
          <p:cNvSpPr>
            <a:spLocks noGrp="1"/>
          </p:cNvSpPr>
          <p:nvPr>
            <p:ph type="subTitle" idx="1"/>
          </p:nvPr>
        </p:nvSpPr>
        <p:spPr>
          <a:xfrm>
            <a:off x="523763" y="3429000"/>
            <a:ext cx="7740000" cy="720000"/>
          </a:xfrm>
        </p:spPr>
        <p:txBody>
          <a:bodyPr tIns="72000"/>
          <a:lstStyle>
            <a:lvl1pPr marL="0" indent="0" algn="l">
              <a:buNone/>
              <a:defRPr sz="2000" b="0">
                <a:solidFill>
                  <a:schemeClr val="accent1"/>
                </a:solidFill>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97697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61179C-3A4C-2D4D-9B70-29A4EB0FDF4D}"/>
              </a:ext>
            </a:extLst>
          </p:cNvPr>
          <p:cNvPicPr>
            <a:picLocks noChangeAspect="1"/>
          </p:cNvPicPr>
          <p:nvPr userDrawn="1"/>
        </p:nvPicPr>
        <p:blipFill>
          <a:blip r:embed="rId2"/>
          <a:stretch>
            <a:fillRect/>
          </a:stretch>
        </p:blipFill>
        <p:spPr>
          <a:xfrm>
            <a:off x="7560352" y="0"/>
            <a:ext cx="3314700" cy="6858000"/>
          </a:xfrm>
          <a:prstGeom prst="rect">
            <a:avLst/>
          </a:prstGeom>
        </p:spPr>
      </p:pic>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78EF7677-FB46-1547-9A97-6FF69453B153}"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sp>
        <p:nvSpPr>
          <p:cNvPr id="7" name="Title 1">
            <a:extLst>
              <a:ext uri="{FF2B5EF4-FFF2-40B4-BE49-F238E27FC236}">
                <a16:creationId xmlns:a16="http://schemas.microsoft.com/office/drawing/2014/main" id="{302A2DE4-2FDA-EE22-B12E-053AA0CF54E8}"/>
              </a:ext>
            </a:extLst>
          </p:cNvPr>
          <p:cNvSpPr>
            <a:spLocks noGrp="1"/>
          </p:cNvSpPr>
          <p:nvPr>
            <p:ph type="ctrTitle"/>
          </p:nvPr>
        </p:nvSpPr>
        <p:spPr>
          <a:xfrm>
            <a:off x="523763" y="1989138"/>
            <a:ext cx="7740000" cy="1439862"/>
          </a:xfrm>
        </p:spPr>
        <p:txBody>
          <a:bodyPr anchor="b"/>
          <a:lstStyle>
            <a:lvl1pPr algn="l">
              <a:defRPr sz="3200"/>
            </a:lvl1pPr>
          </a:lstStyle>
          <a:p>
            <a:r>
              <a:rPr lang="en-US"/>
              <a:t>Click to edit Master title style</a:t>
            </a:r>
            <a:endParaRPr lang="en-GB" dirty="0"/>
          </a:p>
        </p:txBody>
      </p:sp>
      <p:sp>
        <p:nvSpPr>
          <p:cNvPr id="9" name="Subtitle 2">
            <a:extLst>
              <a:ext uri="{FF2B5EF4-FFF2-40B4-BE49-F238E27FC236}">
                <a16:creationId xmlns:a16="http://schemas.microsoft.com/office/drawing/2014/main" id="{A96C685C-7487-FFB9-345E-9C5DF1A422FB}"/>
              </a:ext>
            </a:extLst>
          </p:cNvPr>
          <p:cNvSpPr>
            <a:spLocks noGrp="1"/>
          </p:cNvSpPr>
          <p:nvPr>
            <p:ph type="subTitle" idx="1"/>
          </p:nvPr>
        </p:nvSpPr>
        <p:spPr>
          <a:xfrm>
            <a:off x="523763" y="3429000"/>
            <a:ext cx="7740000" cy="720000"/>
          </a:xfrm>
        </p:spPr>
        <p:txBody>
          <a:bodyPr tIns="72000"/>
          <a:lstStyle>
            <a:lvl1pPr marL="0" indent="0" algn="l">
              <a:buNone/>
              <a:defRPr sz="2000" b="0">
                <a:solidFill>
                  <a:schemeClr val="accent2"/>
                </a:solidFill>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33718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URPL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F622B3-387F-F24A-BBB4-379761F1459A}"/>
              </a:ext>
            </a:extLst>
          </p:cNvPr>
          <p:cNvPicPr>
            <a:picLocks noChangeAspect="1"/>
          </p:cNvPicPr>
          <p:nvPr userDrawn="1"/>
        </p:nvPicPr>
        <p:blipFill>
          <a:blip r:embed="rId2"/>
          <a:stretch>
            <a:fillRect/>
          </a:stretch>
        </p:blipFill>
        <p:spPr>
          <a:xfrm>
            <a:off x="7560352" y="0"/>
            <a:ext cx="3314700" cy="6858000"/>
          </a:xfrm>
          <a:prstGeom prst="rect">
            <a:avLst/>
          </a:prstGeom>
        </p:spPr>
      </p:pic>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78DFE4DE-9464-F643-971B-BF1681AD3597}"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sp>
        <p:nvSpPr>
          <p:cNvPr id="8" name="Title 1">
            <a:extLst>
              <a:ext uri="{FF2B5EF4-FFF2-40B4-BE49-F238E27FC236}">
                <a16:creationId xmlns:a16="http://schemas.microsoft.com/office/drawing/2014/main" id="{17F50077-3455-903C-2CEC-32F9A37D1E09}"/>
              </a:ext>
            </a:extLst>
          </p:cNvPr>
          <p:cNvSpPr>
            <a:spLocks noGrp="1"/>
          </p:cNvSpPr>
          <p:nvPr>
            <p:ph type="ctrTitle"/>
          </p:nvPr>
        </p:nvSpPr>
        <p:spPr>
          <a:xfrm>
            <a:off x="523763" y="1989138"/>
            <a:ext cx="7740000" cy="1439862"/>
          </a:xfrm>
        </p:spPr>
        <p:txBody>
          <a:bodyPr anchor="b"/>
          <a:lstStyle>
            <a:lvl1pPr algn="l">
              <a:defRPr sz="3200"/>
            </a:lvl1pPr>
          </a:lstStyle>
          <a:p>
            <a:r>
              <a:rPr lang="en-US"/>
              <a:t>Click to edit Master title style</a:t>
            </a:r>
            <a:endParaRPr lang="en-GB" dirty="0"/>
          </a:p>
        </p:txBody>
      </p:sp>
      <p:sp>
        <p:nvSpPr>
          <p:cNvPr id="9" name="Subtitle 2">
            <a:extLst>
              <a:ext uri="{FF2B5EF4-FFF2-40B4-BE49-F238E27FC236}">
                <a16:creationId xmlns:a16="http://schemas.microsoft.com/office/drawing/2014/main" id="{1AD0052D-9570-100B-56DD-EDF3E4654608}"/>
              </a:ext>
            </a:extLst>
          </p:cNvPr>
          <p:cNvSpPr>
            <a:spLocks noGrp="1"/>
          </p:cNvSpPr>
          <p:nvPr>
            <p:ph type="subTitle" idx="1"/>
          </p:nvPr>
        </p:nvSpPr>
        <p:spPr>
          <a:xfrm>
            <a:off x="523763" y="3429000"/>
            <a:ext cx="7740000" cy="720000"/>
          </a:xfrm>
          <a:ln>
            <a:noFill/>
          </a:ln>
        </p:spPr>
        <p:txBody>
          <a:bodyPr tIns="72000"/>
          <a:lstStyle>
            <a:lvl1pPr marL="0" indent="0" algn="l">
              <a:buNone/>
              <a:defRPr sz="2000" b="0">
                <a:solidFill>
                  <a:schemeClr val="accent3"/>
                </a:solidFill>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68198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IN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D7FEE1-5EEC-9A44-9EED-FB835BEE15D4}"/>
              </a:ext>
            </a:extLst>
          </p:cNvPr>
          <p:cNvPicPr>
            <a:picLocks noChangeAspect="1"/>
          </p:cNvPicPr>
          <p:nvPr userDrawn="1"/>
        </p:nvPicPr>
        <p:blipFill>
          <a:blip r:embed="rId2"/>
          <a:stretch>
            <a:fillRect/>
          </a:stretch>
        </p:blipFill>
        <p:spPr>
          <a:xfrm>
            <a:off x="7560352" y="0"/>
            <a:ext cx="3314700" cy="6858000"/>
          </a:xfrm>
          <a:prstGeom prst="rect">
            <a:avLst/>
          </a:prstGeom>
        </p:spPr>
      </p:pic>
      <p:sp>
        <p:nvSpPr>
          <p:cNvPr id="4" name="Date Placeholder 3">
            <a:extLst>
              <a:ext uri="{FF2B5EF4-FFF2-40B4-BE49-F238E27FC236}">
                <a16:creationId xmlns:a16="http://schemas.microsoft.com/office/drawing/2014/main" id="{3FA2DCBE-AC59-4CB0-846B-E3B978358F04}"/>
              </a:ext>
            </a:extLst>
          </p:cNvPr>
          <p:cNvSpPr>
            <a:spLocks noGrp="1"/>
          </p:cNvSpPr>
          <p:nvPr>
            <p:ph type="dt" sz="half" idx="10"/>
          </p:nvPr>
        </p:nvSpPr>
        <p:spPr/>
        <p:txBody>
          <a:bodyPr/>
          <a:lstStyle/>
          <a:p>
            <a:fld id="{5B78FE6E-9CA4-0B4A-A51E-FE23E9EE8DF2}" type="datetime4">
              <a:rPr lang="en-GB" smtClean="0"/>
              <a:t>05 September 2024</a:t>
            </a:fld>
            <a:endParaRPr lang="en-GB"/>
          </a:p>
        </p:txBody>
      </p:sp>
      <p:sp>
        <p:nvSpPr>
          <p:cNvPr id="5" name="Footer Placeholder 4">
            <a:extLst>
              <a:ext uri="{FF2B5EF4-FFF2-40B4-BE49-F238E27FC236}">
                <a16:creationId xmlns:a16="http://schemas.microsoft.com/office/drawing/2014/main" id="{291A7023-1A5F-441D-A935-EEF237D0CF67}"/>
              </a:ext>
            </a:extLst>
          </p:cNvPr>
          <p:cNvSpPr>
            <a:spLocks noGrp="1"/>
          </p:cNvSpPr>
          <p:nvPr>
            <p:ph type="ftr" sz="quarter" idx="11"/>
          </p:nvPr>
        </p:nvSpPr>
        <p:spPr/>
        <p:txBody>
          <a:bodyPr/>
          <a:lstStyle/>
          <a:p>
            <a:r>
              <a:rPr lang="en-GB"/>
              <a:t>Presentation info in Footer</a:t>
            </a:r>
          </a:p>
        </p:txBody>
      </p:sp>
      <p:sp>
        <p:nvSpPr>
          <p:cNvPr id="7" name="Title 1">
            <a:extLst>
              <a:ext uri="{FF2B5EF4-FFF2-40B4-BE49-F238E27FC236}">
                <a16:creationId xmlns:a16="http://schemas.microsoft.com/office/drawing/2014/main" id="{F7699D57-4610-E4FC-6591-41A6A13AB8B5}"/>
              </a:ext>
            </a:extLst>
          </p:cNvPr>
          <p:cNvSpPr>
            <a:spLocks noGrp="1"/>
          </p:cNvSpPr>
          <p:nvPr>
            <p:ph type="ctrTitle"/>
          </p:nvPr>
        </p:nvSpPr>
        <p:spPr>
          <a:xfrm>
            <a:off x="523763" y="1989138"/>
            <a:ext cx="7740000" cy="1439862"/>
          </a:xfrm>
        </p:spPr>
        <p:txBody>
          <a:bodyPr anchor="b"/>
          <a:lstStyle>
            <a:lvl1pPr algn="l">
              <a:defRPr sz="3200"/>
            </a:lvl1pPr>
          </a:lstStyle>
          <a:p>
            <a:r>
              <a:rPr lang="en-US"/>
              <a:t>Click to edit Master title style</a:t>
            </a:r>
            <a:endParaRPr lang="en-GB" dirty="0"/>
          </a:p>
        </p:txBody>
      </p:sp>
      <p:sp>
        <p:nvSpPr>
          <p:cNvPr id="9" name="Subtitle 2">
            <a:extLst>
              <a:ext uri="{FF2B5EF4-FFF2-40B4-BE49-F238E27FC236}">
                <a16:creationId xmlns:a16="http://schemas.microsoft.com/office/drawing/2014/main" id="{FD30E5FD-F00F-93B5-895E-8D69AAD19566}"/>
              </a:ext>
            </a:extLst>
          </p:cNvPr>
          <p:cNvSpPr>
            <a:spLocks noGrp="1"/>
          </p:cNvSpPr>
          <p:nvPr>
            <p:ph type="subTitle" idx="1"/>
          </p:nvPr>
        </p:nvSpPr>
        <p:spPr>
          <a:xfrm>
            <a:off x="523763" y="3429000"/>
            <a:ext cx="7740000" cy="720000"/>
          </a:xfrm>
        </p:spPr>
        <p:txBody>
          <a:bodyPr tIns="72000"/>
          <a:lstStyle>
            <a:lvl1pPr marL="0" indent="0" algn="l">
              <a:buNone/>
              <a:defRPr sz="2000" b="0">
                <a:solidFill>
                  <a:schemeClr val="accent4"/>
                </a:solidFill>
                <a:latin typeface="Montserrat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8181055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AE4B5-65C1-477B-AA46-F7EFAB5ADC33}"/>
              </a:ext>
            </a:extLst>
          </p:cNvPr>
          <p:cNvSpPr>
            <a:spLocks noGrp="1"/>
          </p:cNvSpPr>
          <p:nvPr>
            <p:ph type="title"/>
          </p:nvPr>
        </p:nvSpPr>
        <p:spPr>
          <a:xfrm>
            <a:off x="334962" y="549275"/>
            <a:ext cx="10082213" cy="793594"/>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1CE563B-3820-4AE6-95BD-466314999A7D}"/>
              </a:ext>
            </a:extLst>
          </p:cNvPr>
          <p:cNvSpPr>
            <a:spLocks noGrp="1"/>
          </p:cNvSpPr>
          <p:nvPr>
            <p:ph type="body" idx="1"/>
          </p:nvPr>
        </p:nvSpPr>
        <p:spPr>
          <a:xfrm>
            <a:off x="334962" y="1989138"/>
            <a:ext cx="11520000" cy="431958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A4D25F-1AD8-4206-B17B-E315C25DCA5F}"/>
              </a:ext>
            </a:extLst>
          </p:cNvPr>
          <p:cNvSpPr>
            <a:spLocks noGrp="1"/>
          </p:cNvSpPr>
          <p:nvPr>
            <p:ph type="dt" sz="half" idx="2"/>
          </p:nvPr>
        </p:nvSpPr>
        <p:spPr>
          <a:xfrm>
            <a:off x="334962" y="6521844"/>
            <a:ext cx="1440000" cy="217731"/>
          </a:xfrm>
          <a:prstGeom prst="rect">
            <a:avLst/>
          </a:prstGeom>
        </p:spPr>
        <p:txBody>
          <a:bodyPr vert="horz" lIns="0" tIns="0" rIns="0" bIns="0" rtlCol="0" anchor="t" anchorCtr="0">
            <a:noAutofit/>
          </a:bodyPr>
          <a:lstStyle>
            <a:lvl1pPr algn="l">
              <a:defRPr sz="800">
                <a:solidFill>
                  <a:schemeClr val="tx1"/>
                </a:solidFill>
              </a:defRPr>
            </a:lvl1pPr>
          </a:lstStyle>
          <a:p>
            <a:fld id="{5EB40020-22CE-754F-94A7-1C5BD0032A06}" type="datetime4">
              <a:rPr lang="en-GB" smtClean="0"/>
              <a:pPr/>
              <a:t>05 September 2024</a:t>
            </a:fld>
            <a:endParaRPr lang="en-GB" dirty="0"/>
          </a:p>
        </p:txBody>
      </p:sp>
      <p:sp>
        <p:nvSpPr>
          <p:cNvPr id="5" name="Footer Placeholder 4">
            <a:extLst>
              <a:ext uri="{FF2B5EF4-FFF2-40B4-BE49-F238E27FC236}">
                <a16:creationId xmlns:a16="http://schemas.microsoft.com/office/drawing/2014/main" id="{32A65AE1-6E78-4CE0-8864-C6312C119F87}"/>
              </a:ext>
            </a:extLst>
          </p:cNvPr>
          <p:cNvSpPr>
            <a:spLocks noGrp="1"/>
          </p:cNvSpPr>
          <p:nvPr>
            <p:ph type="ftr" sz="quarter" idx="3"/>
          </p:nvPr>
        </p:nvSpPr>
        <p:spPr>
          <a:xfrm>
            <a:off x="334962" y="388946"/>
            <a:ext cx="3600451" cy="180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t>Presentation info in Footer</a:t>
            </a:r>
          </a:p>
        </p:txBody>
      </p:sp>
      <p:pic>
        <p:nvPicPr>
          <p:cNvPr id="7" name="Graphic 6">
            <a:extLst>
              <a:ext uri="{FF2B5EF4-FFF2-40B4-BE49-F238E27FC236}">
                <a16:creationId xmlns:a16="http://schemas.microsoft.com/office/drawing/2014/main" id="{B237BC07-9B3E-35D7-D51A-FF4E8835A54A}"/>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957625" y="412323"/>
            <a:ext cx="896231" cy="156623"/>
          </a:xfrm>
          <a:prstGeom prst="rect">
            <a:avLst/>
          </a:prstGeom>
        </p:spPr>
      </p:pic>
      <p:sp>
        <p:nvSpPr>
          <p:cNvPr id="8" name="Slide Number Placeholder 5">
            <a:extLst>
              <a:ext uri="{FF2B5EF4-FFF2-40B4-BE49-F238E27FC236}">
                <a16:creationId xmlns:a16="http://schemas.microsoft.com/office/drawing/2014/main" id="{23E55190-F549-1F73-B614-CECDAC8D6682}"/>
              </a:ext>
            </a:extLst>
          </p:cNvPr>
          <p:cNvSpPr txBox="1">
            <a:spLocks/>
          </p:cNvSpPr>
          <p:nvPr userDrawn="1"/>
        </p:nvSpPr>
        <p:spPr>
          <a:xfrm>
            <a:off x="11133856" y="6521844"/>
            <a:ext cx="720000" cy="180000"/>
          </a:xfrm>
          <a:prstGeom prst="rect">
            <a:avLst/>
          </a:prstGeom>
        </p:spPr>
        <p:txBody>
          <a:bodyPr vert="horz" lIns="0" tIns="0" rIns="0" bIns="0" rtlCol="0" anchor="t" anchorCtr="0">
            <a:noAutofit/>
          </a:bodyPr>
          <a:lstStyle>
            <a:defPPr>
              <a:defRPr lang="en-US"/>
            </a:defPPr>
            <a:lvl1pPr marL="0" algn="r" defTabSz="914400" rtl="0" eaLnBrk="1" latinLnBrk="0" hangingPunct="1">
              <a:defRPr sz="8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64AA07-A4EE-48A0-8A75-86CF7FF48851}" type="slidenum">
              <a:rPr lang="en-GB" smtClean="0"/>
              <a:pPr/>
              <a:t>‹#›</a:t>
            </a:fld>
            <a:endParaRPr lang="en-GB" dirty="0"/>
          </a:p>
        </p:txBody>
      </p:sp>
    </p:spTree>
    <p:extLst>
      <p:ext uri="{BB962C8B-B14F-4D97-AF65-F5344CB8AC3E}">
        <p14:creationId xmlns:p14="http://schemas.microsoft.com/office/powerpoint/2010/main" val="404924983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6" r:id="rId3"/>
    <p:sldLayoutId id="2147483657" r:id="rId4"/>
    <p:sldLayoutId id="2147483650" r:id="rId5"/>
    <p:sldLayoutId id="2147483651" r:id="rId6"/>
    <p:sldLayoutId id="2147483672" r:id="rId7"/>
    <p:sldLayoutId id="2147483673" r:id="rId8"/>
    <p:sldLayoutId id="2147483674" r:id="rId9"/>
    <p:sldLayoutId id="2147483675" r:id="rId10"/>
    <p:sldLayoutId id="2147483668" r:id="rId11"/>
    <p:sldLayoutId id="2147483682" r:id="rId12"/>
    <p:sldLayoutId id="2147483683" r:id="rId13"/>
    <p:sldLayoutId id="2147483652" r:id="rId14"/>
    <p:sldLayoutId id="2147483661" r:id="rId15"/>
    <p:sldLayoutId id="2147483679" r:id="rId16"/>
    <p:sldLayoutId id="2147483666" r:id="rId17"/>
    <p:sldLayoutId id="2147483660" r:id="rId18"/>
    <p:sldLayoutId id="2147483662" r:id="rId19"/>
    <p:sldLayoutId id="2147483663" r:id="rId20"/>
    <p:sldLayoutId id="2147483664" r:id="rId21"/>
    <p:sldLayoutId id="2147483659" r:id="rId22"/>
    <p:sldLayoutId id="2147483665" r:id="rId23"/>
    <p:sldLayoutId id="2147483667" r:id="rId24"/>
    <p:sldLayoutId id="2147483680" r:id="rId25"/>
    <p:sldLayoutId id="2147483681" r:id="rId26"/>
    <p:sldLayoutId id="2147483654" r:id="rId27"/>
    <p:sldLayoutId id="2147483655" r:id="rId28"/>
    <p:sldLayoutId id="2147483684" r:id="rId29"/>
    <p:sldLayoutId id="2147483678" r:id="rId30"/>
    <p:sldLayoutId id="2147483670" r:id="rId31"/>
    <p:sldLayoutId id="2147483671" r:id="rId32"/>
  </p:sldLayoutIdLst>
  <p:hf hd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179388"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355600" indent="-176213"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488950" indent="-133350" algn="l" defTabSz="914400"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4pPr>
      <a:lvl5pPr marL="622300" indent="-133350" algn="l" defTabSz="914400"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5201" userDrawn="1">
          <p15:clr>
            <a:srgbClr val="F26B43"/>
          </p15:clr>
        </p15:guide>
        <p15:guide id="3" pos="4747" userDrawn="1">
          <p15:clr>
            <a:srgbClr val="F26B43"/>
          </p15:clr>
        </p15:guide>
        <p15:guide id="4" pos="4294" userDrawn="1">
          <p15:clr>
            <a:srgbClr val="F26B43"/>
          </p15:clr>
        </p15:guide>
        <p15:guide id="6" pos="5654" userDrawn="1">
          <p15:clr>
            <a:srgbClr val="F26B43"/>
          </p15:clr>
        </p15:guide>
        <p15:guide id="8" pos="6108" userDrawn="1">
          <p15:clr>
            <a:srgbClr val="F26B43"/>
          </p15:clr>
        </p15:guide>
        <p15:guide id="9" pos="6562" userDrawn="1">
          <p15:clr>
            <a:srgbClr val="F26B43"/>
          </p15:clr>
        </p15:guide>
        <p15:guide id="12" pos="7015" userDrawn="1">
          <p15:clr>
            <a:srgbClr val="F26B43"/>
          </p15:clr>
        </p15:guide>
        <p15:guide id="13" pos="7469" userDrawn="1">
          <p15:clr>
            <a:srgbClr val="F26B43"/>
          </p15:clr>
        </p15:guide>
        <p15:guide id="14" pos="2479" userDrawn="1">
          <p15:clr>
            <a:srgbClr val="F26B43"/>
          </p15:clr>
        </p15:guide>
        <p15:guide id="16" pos="1572" userDrawn="1">
          <p15:clr>
            <a:srgbClr val="F26B43"/>
          </p15:clr>
        </p15:guide>
        <p15:guide id="17" pos="2933" userDrawn="1">
          <p15:clr>
            <a:srgbClr val="F26B43"/>
          </p15:clr>
        </p15:guide>
        <p15:guide id="18" pos="3386" userDrawn="1">
          <p15:clr>
            <a:srgbClr val="F26B43"/>
          </p15:clr>
        </p15:guide>
        <p15:guide id="19" pos="2026" userDrawn="1">
          <p15:clr>
            <a:srgbClr val="F26B43"/>
          </p15:clr>
        </p15:guide>
        <p15:guide id="21" pos="1118" userDrawn="1">
          <p15:clr>
            <a:srgbClr val="F26B43"/>
          </p15:clr>
        </p15:guide>
        <p15:guide id="23" pos="211" userDrawn="1">
          <p15:clr>
            <a:srgbClr val="F26B43"/>
          </p15:clr>
        </p15:guide>
        <p15:guide id="24" orient="horz" pos="1253" userDrawn="1">
          <p15:clr>
            <a:srgbClr val="F26B43"/>
          </p15:clr>
        </p15:guide>
        <p15:guide id="26" pos="665" userDrawn="1">
          <p15:clr>
            <a:srgbClr val="F26B43"/>
          </p15:clr>
        </p15:guide>
        <p15:guide id="27" orient="horz" pos="2160" userDrawn="1">
          <p15:clr>
            <a:srgbClr val="F26B43"/>
          </p15:clr>
        </p15:guide>
        <p15:guide id="29" orient="horz" pos="1706" userDrawn="1">
          <p15:clr>
            <a:srgbClr val="F26B43"/>
          </p15:clr>
        </p15:guide>
        <p15:guide id="31" orient="horz" pos="799" userDrawn="1">
          <p15:clr>
            <a:srgbClr val="F26B43"/>
          </p15:clr>
        </p15:guide>
        <p15:guide id="32" orient="horz" pos="2614" userDrawn="1">
          <p15:clr>
            <a:srgbClr val="F26B43"/>
          </p15:clr>
        </p15:guide>
        <p15:guide id="33" orient="horz" pos="3521" userDrawn="1">
          <p15:clr>
            <a:srgbClr val="F26B43"/>
          </p15:clr>
        </p15:guide>
        <p15:guide id="34" orient="horz" pos="3067" userDrawn="1">
          <p15:clr>
            <a:srgbClr val="F26B43"/>
          </p15:clr>
        </p15:guide>
        <p15:guide id="35" orient="horz" pos="3974" userDrawn="1">
          <p15:clr>
            <a:srgbClr val="F26B43"/>
          </p15:clr>
        </p15:guide>
        <p15:guide id="36" orient="horz" pos="346" userDrawn="1">
          <p15:clr>
            <a:srgbClr val="F26B43"/>
          </p15:clr>
        </p15:guide>
        <p15:guide id="37" pos="438" userDrawn="1">
          <p15:clr>
            <a:srgbClr val="F26B43"/>
          </p15:clr>
        </p15:guide>
        <p15:guide id="40" pos="325" userDrawn="1">
          <p15:clr>
            <a:srgbClr val="F26B43"/>
          </p15:clr>
        </p15:guide>
        <p15:guide id="41" orient="horz" pos="572" userDrawn="1">
          <p15:clr>
            <a:srgbClr val="F26B43"/>
          </p15:clr>
        </p15:guide>
        <p15:guide id="43" pos="7242" userDrawn="1">
          <p15:clr>
            <a:srgbClr val="F26B43"/>
          </p15:clr>
        </p15:guide>
        <p15:guide id="44" pos="7355" userDrawn="1">
          <p15:clr>
            <a:srgbClr val="F26B43"/>
          </p15:clr>
        </p15:guide>
        <p15:guide id="45" orient="horz" pos="3748" userDrawn="1">
          <p15:clr>
            <a:srgbClr val="F26B43"/>
          </p15:clr>
        </p15:guide>
        <p15:guide id="46" orient="horz" pos="3861" userDrawn="1">
          <p15:clr>
            <a:srgbClr val="F26B43"/>
          </p15:clr>
        </p15:guide>
        <p15:guide id="47"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9.xml"/><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32.png"/><Relationship Id="rId2" Type="http://schemas.openxmlformats.org/officeDocument/2006/relationships/slide" Target="slide10.xml"/><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7.xml"/><Relationship Id="rId6" Type="http://schemas.openxmlformats.org/officeDocument/2006/relationships/slide" Target="slide10.xml"/><Relationship Id="rId5" Type="http://schemas.openxmlformats.org/officeDocument/2006/relationships/image" Target="../media/image34.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7.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4.jpeg"/><Relationship Id="rId1" Type="http://schemas.openxmlformats.org/officeDocument/2006/relationships/slideLayout" Target="../slideLayouts/slideLayout27.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7.xml"/><Relationship Id="rId5" Type="http://schemas.openxmlformats.org/officeDocument/2006/relationships/slide" Target="slide10.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0.sv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7.xml"/><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5" Type="http://schemas.openxmlformats.org/officeDocument/2006/relationships/image" Target="../media/image28.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7.xml"/><Relationship Id="rId5" Type="http://schemas.openxmlformats.org/officeDocument/2006/relationships/image" Target="../media/image30.jp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3.png"/><Relationship Id="rId2" Type="http://schemas.openxmlformats.org/officeDocument/2006/relationships/slide" Target="slide10.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slide" Target="slide1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D3286F-D5F8-0841-BC43-CC3B3AAA9BC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4" r="24"/>
          <a:stretch/>
        </p:blipFill>
        <p:spPr/>
      </p:pic>
      <p:sp>
        <p:nvSpPr>
          <p:cNvPr id="12" name="Title 11">
            <a:extLst>
              <a:ext uri="{FF2B5EF4-FFF2-40B4-BE49-F238E27FC236}">
                <a16:creationId xmlns:a16="http://schemas.microsoft.com/office/drawing/2014/main" id="{C5B43EB5-9DA2-C147-B415-54E543F08D81}"/>
              </a:ext>
            </a:extLst>
          </p:cNvPr>
          <p:cNvSpPr>
            <a:spLocks noGrp="1"/>
          </p:cNvSpPr>
          <p:nvPr>
            <p:ph type="ctrTitle"/>
          </p:nvPr>
        </p:nvSpPr>
        <p:spPr>
          <a:xfrm>
            <a:off x="573747" y="5556366"/>
            <a:ext cx="11044506" cy="600594"/>
          </a:xfrm>
        </p:spPr>
        <p:txBody>
          <a:bodyPr/>
          <a:lstStyle/>
          <a:p>
            <a:r>
              <a:rPr lang="es-ES" sz="2200" dirty="0"/>
              <a:t>Aplicación de un Marco de Inversión</a:t>
            </a:r>
            <a:br>
              <a:rPr lang="es-ES" sz="2200" dirty="0"/>
            </a:br>
            <a:r>
              <a:rPr lang="es-ES" sz="2200" dirty="0"/>
              <a:t>para la Implementación de iniciativas tecnológicas</a:t>
            </a:r>
          </a:p>
        </p:txBody>
      </p:sp>
    </p:spTree>
    <p:extLst>
      <p:ext uri="{BB962C8B-B14F-4D97-AF65-F5344CB8AC3E}">
        <p14:creationId xmlns:p14="http://schemas.microsoft.com/office/powerpoint/2010/main" val="42204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B31-FFC0-D2F9-947F-A1BE59B2BD48}"/>
              </a:ext>
            </a:extLst>
          </p:cNvPr>
          <p:cNvSpPr>
            <a:spLocks noGrp="1"/>
          </p:cNvSpPr>
          <p:nvPr>
            <p:ph type="title"/>
          </p:nvPr>
        </p:nvSpPr>
        <p:spPr/>
        <p:txBody>
          <a:bodyPr/>
          <a:lstStyle/>
          <a:p>
            <a:r>
              <a:rPr lang="es-419" dirty="0"/>
              <a:t>Requerimientos - Investigación</a:t>
            </a:r>
          </a:p>
        </p:txBody>
      </p:sp>
      <p:sp>
        <p:nvSpPr>
          <p:cNvPr id="3" name="Date Placeholder 2">
            <a:extLst>
              <a:ext uri="{FF2B5EF4-FFF2-40B4-BE49-F238E27FC236}">
                <a16:creationId xmlns:a16="http://schemas.microsoft.com/office/drawing/2014/main" id="{EEFC0F98-0ADB-9C68-C8FB-A45B63AFE0EA}"/>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AE3FA404-4929-2E0F-83C5-AF31432258A3}"/>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4033E23A-59CE-A4B1-1CBE-E545BCCBAA2A}"/>
              </a:ext>
            </a:extLst>
          </p:cNvPr>
          <p:cNvSpPr>
            <a:spLocks noGrp="1"/>
          </p:cNvSpPr>
          <p:nvPr>
            <p:ph type="body" sz="quarter" idx="13"/>
          </p:nvPr>
        </p:nvSpPr>
        <p:spPr>
          <a:xfrm>
            <a:off x="334960" y="1342869"/>
            <a:ext cx="11522077" cy="281868"/>
          </a:xfrm>
        </p:spPr>
        <p:txBody>
          <a:bodyPr/>
          <a:lstStyle/>
          <a:p>
            <a:r>
              <a:rPr lang="es-419" sz="1800" dirty="0"/>
              <a:t>Ciclo de Vida del Proyecto – Focos en Piloto e Implementación a</a:t>
            </a:r>
            <a:r>
              <a:rPr lang="es-419" sz="1800" i="1" dirty="0"/>
              <a:t> </a:t>
            </a:r>
            <a:r>
              <a:rPr lang="es-419" sz="1800" dirty="0"/>
              <a:t>gran escala</a:t>
            </a:r>
          </a:p>
          <a:p>
            <a:endParaRPr lang="es-419" dirty="0"/>
          </a:p>
        </p:txBody>
      </p:sp>
      <p:grpSp>
        <p:nvGrpSpPr>
          <p:cNvPr id="28" name="Group 27">
            <a:extLst>
              <a:ext uri="{FF2B5EF4-FFF2-40B4-BE49-F238E27FC236}">
                <a16:creationId xmlns:a16="http://schemas.microsoft.com/office/drawing/2014/main" id="{57549AF8-D04E-E958-FA87-F9C9824896CE}"/>
              </a:ext>
            </a:extLst>
          </p:cNvPr>
          <p:cNvGrpSpPr/>
          <p:nvPr/>
        </p:nvGrpSpPr>
        <p:grpSpPr>
          <a:xfrm>
            <a:off x="334960" y="1847377"/>
            <a:ext cx="11522077" cy="4392600"/>
            <a:chOff x="428625" y="2446921"/>
            <a:chExt cx="17113046" cy="7335509"/>
          </a:xfrm>
        </p:grpSpPr>
        <p:sp>
          <p:nvSpPr>
            <p:cNvPr id="6" name="Rectangle 5">
              <a:extLst>
                <a:ext uri="{FF2B5EF4-FFF2-40B4-BE49-F238E27FC236}">
                  <a16:creationId xmlns:a16="http://schemas.microsoft.com/office/drawing/2014/main" id="{3A19CCD1-2D06-483D-A20D-DFFE6133EAEE}"/>
                </a:ext>
              </a:extLst>
            </p:cNvPr>
            <p:cNvSpPr>
              <a:spLocks/>
            </p:cNvSpPr>
            <p:nvPr/>
          </p:nvSpPr>
          <p:spPr>
            <a:xfrm>
              <a:off x="8385356" y="5034256"/>
              <a:ext cx="6168846" cy="4748174"/>
            </a:xfrm>
            <a:prstGeom prst="rect">
              <a:avLst/>
            </a:prstGeom>
            <a:noFill/>
            <a:ln>
              <a:solidFill>
                <a:schemeClr val="bg1">
                  <a:lumMod val="85000"/>
                </a:schemeClr>
              </a:solidFill>
              <a:prstDash val="dash"/>
            </a:ln>
          </p:spPr>
          <p:txBody>
            <a:bodyPr vert="horz" wrap="square" lIns="108000" tIns="0" rIns="0" bIns="0" rtlCol="0" anchor="t">
              <a:noAutofit/>
            </a:bodyPr>
            <a:lstStyle/>
            <a:p>
              <a:pPr marL="0" lvl="1">
                <a:lnSpc>
                  <a:spcPct val="85000"/>
                </a:lnSpc>
                <a:spcAft>
                  <a:spcPts val="900"/>
                </a:spcAft>
                <a:buSzPct val="100000"/>
                <a:defRPr/>
              </a:pPr>
              <a:endParaRPr lang="en-AU" sz="1000">
                <a:solidFill>
                  <a:prstClr val="black"/>
                </a:solidFill>
              </a:endParaRPr>
            </a:p>
          </p:txBody>
        </p:sp>
        <p:sp>
          <p:nvSpPr>
            <p:cNvPr id="7" name="Rectangle 6">
              <a:extLst>
                <a:ext uri="{FF2B5EF4-FFF2-40B4-BE49-F238E27FC236}">
                  <a16:creationId xmlns:a16="http://schemas.microsoft.com/office/drawing/2014/main" id="{29A37F1F-88AA-FAD0-2980-DB35D0342349}"/>
                </a:ext>
              </a:extLst>
            </p:cNvPr>
            <p:cNvSpPr/>
            <p:nvPr/>
          </p:nvSpPr>
          <p:spPr>
            <a:xfrm>
              <a:off x="432206" y="3061847"/>
              <a:ext cx="17101526" cy="296606"/>
            </a:xfrm>
            <a:prstGeom prst="rect">
              <a:avLst/>
            </a:prstGeom>
            <a:solidFill>
              <a:srgbClr val="F2F2F2"/>
            </a:solidFill>
            <a:ln>
              <a:noFill/>
              <a:prstDash val="dash"/>
            </a:ln>
          </p:spPr>
          <p:txBody>
            <a:bodyPr vert="horz" wrap="square" lIns="108000" tIns="0" rIns="0" bIns="0" rtlCol="0" anchor="ctr">
              <a:noAutofit/>
            </a:bodyPr>
            <a:lstStyle/>
            <a:p>
              <a:pPr marL="19050" marR="185738">
                <a:spcBef>
                  <a:spcPts val="900"/>
                </a:spcBef>
                <a:defRPr/>
              </a:pPr>
              <a:r>
                <a:rPr lang="en-US" sz="1000" b="1" spc="-15">
                  <a:solidFill>
                    <a:srgbClr val="000000"/>
                  </a:solidFill>
                  <a:cs typeface="Calibri" panose="020F0502020204030204" pitchFamily="34" charset="0"/>
                </a:rPr>
                <a:t>PROPÓSITO</a:t>
              </a:r>
            </a:p>
          </p:txBody>
        </p:sp>
        <p:sp>
          <p:nvSpPr>
            <p:cNvPr id="8" name="object 9">
              <a:extLst>
                <a:ext uri="{FF2B5EF4-FFF2-40B4-BE49-F238E27FC236}">
                  <a16:creationId xmlns:a16="http://schemas.microsoft.com/office/drawing/2014/main" id="{D19351D7-21AD-0686-F758-430E324D14E0}"/>
                </a:ext>
              </a:extLst>
            </p:cNvPr>
            <p:cNvSpPr txBox="1"/>
            <p:nvPr/>
          </p:nvSpPr>
          <p:spPr>
            <a:xfrm>
              <a:off x="428626" y="3407414"/>
              <a:ext cx="17101526" cy="1232315"/>
            </a:xfrm>
            <a:prstGeom prst="rect">
              <a:avLst/>
            </a:prstGeom>
            <a:solidFill>
              <a:srgbClr val="F2F2F2"/>
            </a:solidFill>
            <a:ln>
              <a:noFill/>
              <a:prstDash val="dash"/>
            </a:ln>
          </p:spPr>
          <p:txBody>
            <a:bodyPr vert="horz" wrap="square" lIns="108000" tIns="0" rIns="0" bIns="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84150" marR="123825" indent="-171450">
                <a:spcBef>
                  <a:spcPts val="600"/>
                </a:spcBef>
                <a:buFont typeface="Arial" panose="020B0604020202020204" pitchFamily="34" charset="0"/>
                <a:buChar char="•"/>
                <a:defRPr sz="1050">
                  <a:solidFill>
                    <a:schemeClr val="tx2"/>
                  </a:solidFill>
                  <a:latin typeface="Calibri Light" panose="020F0302020204030204" pitchFamily="34" charset="0"/>
                  <a:cs typeface="Calibri Light" panose="020F0302020204030204" pitchFamily="34" charset="0"/>
                </a:defRPr>
              </a:lvl1pPr>
            </a:lstStyle>
            <a:p>
              <a:pPr marL="0" lvl="1">
                <a:lnSpc>
                  <a:spcPct val="85000"/>
                </a:lnSpc>
                <a:spcAft>
                  <a:spcPts val="900"/>
                </a:spcAft>
                <a:buSzPct val="100000"/>
                <a:defRPr/>
              </a:pPr>
              <a:r>
                <a:rPr lang="es-419" sz="1000" dirty="0">
                  <a:solidFill>
                    <a:prstClr val="black"/>
                  </a:solidFill>
                </a:rPr>
                <a:t>Evaluar en detalle los </a:t>
              </a:r>
              <a:r>
                <a:rPr lang="es-419" sz="1000" i="1" dirty="0" err="1">
                  <a:solidFill>
                    <a:prstClr val="black"/>
                  </a:solidFill>
                </a:rPr>
                <a:t>trade</a:t>
              </a:r>
              <a:r>
                <a:rPr lang="es-419" sz="1000" i="1" dirty="0">
                  <a:solidFill>
                    <a:prstClr val="black"/>
                  </a:solidFill>
                </a:rPr>
                <a:t>-off</a:t>
              </a:r>
              <a:r>
                <a:rPr lang="es-419" sz="1000" dirty="0">
                  <a:solidFill>
                    <a:prstClr val="black"/>
                  </a:solidFill>
                </a:rPr>
                <a:t> técnicos y económicos de la solución. Planificar en detalle a fin de gestionar incerteza en las distintas disciplinas del Proyecto. Desarrollar el Informe de investigación tecnológica. PEP de Verificar y Planificar TTO de Verificar. </a:t>
              </a:r>
            </a:p>
          </p:txBody>
        </p:sp>
        <p:sp>
          <p:nvSpPr>
            <p:cNvPr id="9" name="Title 1">
              <a:extLst>
                <a:ext uri="{FF2B5EF4-FFF2-40B4-BE49-F238E27FC236}">
                  <a16:creationId xmlns:a16="http://schemas.microsoft.com/office/drawing/2014/main" id="{4FA83DD8-856B-A270-15DD-AEF838FDDF36}"/>
                </a:ext>
              </a:extLst>
            </p:cNvPr>
            <p:cNvSpPr txBox="1">
              <a:spLocks/>
            </p:cNvSpPr>
            <p:nvPr/>
          </p:nvSpPr>
          <p:spPr>
            <a:xfrm>
              <a:off x="8644353" y="5034075"/>
              <a:ext cx="2768793" cy="852690"/>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ct val="100000"/>
                </a:lnSpc>
                <a:defRPr/>
              </a:pPr>
              <a:r>
                <a:rPr lang="es-CL" sz="1000" b="1" spc="-75" dirty="0">
                  <a:solidFill>
                    <a:srgbClr val="00AFAA"/>
                  </a:solidFill>
                  <a:latin typeface="+mn-lt"/>
                </a:rPr>
                <a:t>INVESTIGACIÓN DE LA INICIATIVA TECNOLÓGICA</a:t>
              </a:r>
            </a:p>
          </p:txBody>
        </p:sp>
        <p:sp>
          <p:nvSpPr>
            <p:cNvPr id="10" name="Rectangle 9">
              <a:extLst>
                <a:ext uri="{FF2B5EF4-FFF2-40B4-BE49-F238E27FC236}">
                  <a16:creationId xmlns:a16="http://schemas.microsoft.com/office/drawing/2014/main" id="{8CA98DCC-9D27-EFD0-1F3F-1A3BDDC58C77}"/>
                </a:ext>
              </a:extLst>
            </p:cNvPr>
            <p:cNvSpPr/>
            <p:nvPr/>
          </p:nvSpPr>
          <p:spPr>
            <a:xfrm>
              <a:off x="428626" y="4688690"/>
              <a:ext cx="3948785"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a:solidFill>
                    <a:srgbClr val="000000"/>
                  </a:solidFill>
                  <a:cs typeface="Calibri" panose="020F0502020204030204" pitchFamily="34" charset="0"/>
                </a:rPr>
                <a:t>ACTIVIDADES CLAVE</a:t>
              </a:r>
            </a:p>
          </p:txBody>
        </p:sp>
        <p:sp>
          <p:nvSpPr>
            <p:cNvPr id="11" name="Rectangle 10">
              <a:extLst>
                <a:ext uri="{FF2B5EF4-FFF2-40B4-BE49-F238E27FC236}">
                  <a16:creationId xmlns:a16="http://schemas.microsoft.com/office/drawing/2014/main" id="{0BC11329-88FF-F19A-CD71-2D2A1B764196}"/>
                </a:ext>
              </a:extLst>
            </p:cNvPr>
            <p:cNvSpPr>
              <a:spLocks/>
            </p:cNvSpPr>
            <p:nvPr/>
          </p:nvSpPr>
          <p:spPr>
            <a:xfrm>
              <a:off x="4417220" y="4688690"/>
              <a:ext cx="3929064"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a:solidFill>
                    <a:srgbClr val="000000"/>
                  </a:solidFill>
                  <a:cs typeface="Calibri" panose="020F0502020204030204" pitchFamily="34" charset="0"/>
                </a:rPr>
                <a:t>ENTREGABLES CLAVE</a:t>
              </a:r>
            </a:p>
          </p:txBody>
        </p:sp>
        <p:sp>
          <p:nvSpPr>
            <p:cNvPr id="12" name="Rectangle 11">
              <a:extLst>
                <a:ext uri="{FF2B5EF4-FFF2-40B4-BE49-F238E27FC236}">
                  <a16:creationId xmlns:a16="http://schemas.microsoft.com/office/drawing/2014/main" id="{D3524CED-709B-BA3C-5797-51D04230AB78}"/>
                </a:ext>
              </a:extLst>
            </p:cNvPr>
            <p:cNvSpPr>
              <a:spLocks/>
            </p:cNvSpPr>
            <p:nvPr/>
          </p:nvSpPr>
          <p:spPr>
            <a:xfrm>
              <a:off x="428626" y="5034257"/>
              <a:ext cx="3948785" cy="4748172"/>
            </a:xfrm>
            <a:prstGeom prst="rect">
              <a:avLst/>
            </a:prstGeom>
            <a:noFill/>
            <a:ln>
              <a:solidFill>
                <a:schemeClr val="bg1">
                  <a:lumMod val="85000"/>
                </a:schemeClr>
              </a:solidFill>
              <a:prstDash val="dash"/>
            </a:ln>
          </p:spPr>
          <p:txBody>
            <a:bodyPr vert="horz" wrap="square" lIns="108000" tIns="0" rIns="0" bIns="0" rtlCol="0" anchor="ctr">
              <a:noAutofit/>
            </a:bodyPr>
            <a:lstStyle/>
            <a:p>
              <a:pPr marL="257175" lvl="1" indent="-257175">
                <a:lnSpc>
                  <a:spcPct val="85000"/>
                </a:lnSpc>
                <a:buSzPct val="100000"/>
                <a:buFont typeface="Arial" panose="020B0604020202020204" pitchFamily="34" charset="0"/>
                <a:buChar char="•"/>
                <a:defRPr/>
              </a:pPr>
              <a:r>
                <a:rPr lang="es-ES" sz="1000" dirty="0">
                  <a:solidFill>
                    <a:prstClr val="black"/>
                  </a:solidFill>
                </a:rPr>
                <a:t>Actividades de Gestión de Proyectos </a:t>
              </a:r>
            </a:p>
            <a:p>
              <a:pPr marL="257175" lvl="1" indent="-257175">
                <a:lnSpc>
                  <a:spcPct val="85000"/>
                </a:lnSpc>
                <a:buSzPct val="100000"/>
                <a:buFont typeface="Arial" panose="020B0604020202020204" pitchFamily="34" charset="0"/>
                <a:buChar char="•"/>
                <a:defRPr/>
              </a:pPr>
              <a:r>
                <a:rPr lang="es-ES" sz="1000" dirty="0">
                  <a:solidFill>
                    <a:prstClr val="black"/>
                  </a:solidFill>
                </a:rPr>
                <a:t>Finalizar Requerimientos de Solución</a:t>
              </a:r>
            </a:p>
            <a:p>
              <a:pPr marL="257175" lvl="1" indent="-257175">
                <a:lnSpc>
                  <a:spcPct val="85000"/>
                </a:lnSpc>
                <a:buSzPct val="100000"/>
                <a:buFont typeface="Arial" panose="020B0604020202020204" pitchFamily="34" charset="0"/>
                <a:buChar char="•"/>
                <a:defRPr/>
              </a:pPr>
              <a:r>
                <a:rPr lang="es-ES" sz="1000" dirty="0">
                  <a:solidFill>
                    <a:prstClr val="black"/>
                  </a:solidFill>
                </a:rPr>
                <a:t>Definir protocolos de pruebas y aceptación</a:t>
              </a:r>
            </a:p>
            <a:p>
              <a:pPr marL="257175" lvl="1" indent="-257175">
                <a:lnSpc>
                  <a:spcPct val="85000"/>
                </a:lnSpc>
                <a:buSzPct val="100000"/>
                <a:buFont typeface="Arial" panose="020B0604020202020204" pitchFamily="34" charset="0"/>
                <a:buChar char="•"/>
                <a:defRPr/>
              </a:pPr>
              <a:r>
                <a:rPr lang="es-ES" sz="1000" dirty="0">
                  <a:solidFill>
                    <a:prstClr val="black"/>
                  </a:solidFill>
                </a:rPr>
                <a:t>Completar los análisis de opciones</a:t>
              </a:r>
            </a:p>
            <a:p>
              <a:pPr marL="714375" lvl="2" indent="-257175">
                <a:lnSpc>
                  <a:spcPct val="85000"/>
                </a:lnSpc>
                <a:buSzPct val="100000"/>
                <a:buFont typeface="Arial" panose="020B0604020202020204" pitchFamily="34" charset="0"/>
                <a:buChar char="•"/>
                <a:defRPr/>
              </a:pPr>
              <a:r>
                <a:rPr lang="es-ES" sz="1000" i="1" dirty="0" err="1">
                  <a:solidFill>
                    <a:prstClr val="black"/>
                  </a:solidFill>
                </a:rPr>
                <a:t>Trade</a:t>
              </a:r>
              <a:r>
                <a:rPr lang="es-ES" sz="1000" i="1" dirty="0">
                  <a:solidFill>
                    <a:prstClr val="black"/>
                  </a:solidFill>
                </a:rPr>
                <a:t> Off </a:t>
              </a:r>
              <a:r>
                <a:rPr lang="es-ES" sz="1000" dirty="0">
                  <a:solidFill>
                    <a:prstClr val="black"/>
                  </a:solidFill>
                </a:rPr>
                <a:t>Tecnologías</a:t>
              </a:r>
            </a:p>
            <a:p>
              <a:pPr marL="714375" lvl="2" indent="-257175">
                <a:lnSpc>
                  <a:spcPct val="85000"/>
                </a:lnSpc>
                <a:buSzPct val="100000"/>
                <a:buFont typeface="Arial" panose="020B0604020202020204" pitchFamily="34" charset="0"/>
                <a:buChar char="•"/>
                <a:defRPr/>
              </a:pPr>
              <a:r>
                <a:rPr lang="es-ES" sz="1000" i="1" dirty="0" err="1">
                  <a:solidFill>
                    <a:prstClr val="black"/>
                  </a:solidFill>
                </a:rPr>
                <a:t>Trade</a:t>
              </a:r>
              <a:r>
                <a:rPr lang="es-ES" sz="1000" i="1" dirty="0">
                  <a:solidFill>
                    <a:prstClr val="black"/>
                  </a:solidFill>
                </a:rPr>
                <a:t> Off </a:t>
              </a:r>
              <a:r>
                <a:rPr lang="es-ES" sz="1000" dirty="0">
                  <a:solidFill>
                    <a:prstClr val="black"/>
                  </a:solidFill>
                </a:rPr>
                <a:t>Solución</a:t>
              </a:r>
            </a:p>
            <a:p>
              <a:pPr marL="714375" lvl="2" indent="-257175">
                <a:lnSpc>
                  <a:spcPct val="85000"/>
                </a:lnSpc>
                <a:buSzPct val="100000"/>
                <a:buFont typeface="Arial" panose="020B0604020202020204" pitchFamily="34" charset="0"/>
                <a:buChar char="•"/>
                <a:defRPr/>
              </a:pPr>
              <a:r>
                <a:rPr lang="es-ES" sz="1000" i="1" dirty="0" err="1">
                  <a:solidFill>
                    <a:prstClr val="black"/>
                  </a:solidFill>
                </a:rPr>
                <a:t>Trade</a:t>
              </a:r>
              <a:r>
                <a:rPr lang="es-ES" sz="1000" i="1" dirty="0">
                  <a:solidFill>
                    <a:prstClr val="black"/>
                  </a:solidFill>
                </a:rPr>
                <a:t> Off </a:t>
              </a:r>
              <a:r>
                <a:rPr lang="es-ES" sz="1000" dirty="0">
                  <a:solidFill>
                    <a:prstClr val="black"/>
                  </a:solidFill>
                </a:rPr>
                <a:t>Proceso</a:t>
              </a:r>
            </a:p>
            <a:p>
              <a:pPr marL="714375" lvl="2" indent="-257175">
                <a:lnSpc>
                  <a:spcPct val="85000"/>
                </a:lnSpc>
                <a:buSzPct val="100000"/>
                <a:buFont typeface="Arial" panose="020B0604020202020204" pitchFamily="34" charset="0"/>
                <a:buChar char="•"/>
                <a:defRPr/>
              </a:pPr>
              <a:r>
                <a:rPr lang="es-ES" sz="1000" i="1" dirty="0" err="1">
                  <a:solidFill>
                    <a:prstClr val="black"/>
                  </a:solidFill>
                </a:rPr>
                <a:t>Trade</a:t>
              </a:r>
              <a:r>
                <a:rPr lang="es-ES" sz="1000" i="1" dirty="0">
                  <a:solidFill>
                    <a:prstClr val="black"/>
                  </a:solidFill>
                </a:rPr>
                <a:t> Off </a:t>
              </a:r>
              <a:r>
                <a:rPr lang="es-ES" sz="1000" dirty="0">
                  <a:solidFill>
                    <a:prstClr val="black"/>
                  </a:solidFill>
                </a:rPr>
                <a:t>Ubicación</a:t>
              </a:r>
            </a:p>
            <a:p>
              <a:pPr marL="714375" lvl="2" indent="-257175">
                <a:lnSpc>
                  <a:spcPct val="85000"/>
                </a:lnSpc>
                <a:buSzPct val="100000"/>
                <a:buFont typeface="Arial" panose="020B0604020202020204" pitchFamily="34" charset="0"/>
                <a:buChar char="•"/>
                <a:defRPr/>
              </a:pPr>
              <a:r>
                <a:rPr lang="es-ES" sz="1000" i="1" dirty="0" err="1">
                  <a:solidFill>
                    <a:prstClr val="black"/>
                  </a:solidFill>
                </a:rPr>
                <a:t>Trade</a:t>
              </a:r>
              <a:r>
                <a:rPr lang="es-ES" sz="1000" i="1" dirty="0">
                  <a:solidFill>
                    <a:prstClr val="black"/>
                  </a:solidFill>
                </a:rPr>
                <a:t> Off </a:t>
              </a:r>
              <a:r>
                <a:rPr lang="es-ES" sz="1000" dirty="0">
                  <a:solidFill>
                    <a:prstClr val="black"/>
                  </a:solidFill>
                </a:rPr>
                <a:t>Tamaño Piloto</a:t>
              </a:r>
            </a:p>
            <a:p>
              <a:pPr marL="714375" lvl="2" indent="-257175">
                <a:lnSpc>
                  <a:spcPct val="85000"/>
                </a:lnSpc>
                <a:buSzPct val="100000"/>
                <a:buFont typeface="Arial" panose="020B0604020202020204" pitchFamily="34" charset="0"/>
                <a:buChar char="•"/>
                <a:defRPr/>
              </a:pPr>
              <a:r>
                <a:rPr lang="es-ES" sz="1000" dirty="0">
                  <a:solidFill>
                    <a:prstClr val="black"/>
                  </a:solidFill>
                </a:rPr>
                <a:t>Otros </a:t>
              </a:r>
              <a:r>
                <a:rPr lang="es-ES" sz="1000" i="1" dirty="0" err="1">
                  <a:solidFill>
                    <a:prstClr val="black"/>
                  </a:solidFill>
                </a:rPr>
                <a:t>Trade</a:t>
              </a:r>
              <a:r>
                <a:rPr lang="es-ES" sz="1000" i="1" dirty="0">
                  <a:solidFill>
                    <a:prstClr val="black"/>
                  </a:solidFill>
                </a:rPr>
                <a:t> </a:t>
              </a:r>
              <a:r>
                <a:rPr lang="es-ES" sz="1000" i="1" dirty="0" err="1">
                  <a:solidFill>
                    <a:prstClr val="black"/>
                  </a:solidFill>
                </a:rPr>
                <a:t>Offs</a:t>
              </a:r>
              <a:endParaRPr lang="es-ES" sz="1000" i="1" dirty="0">
                <a:solidFill>
                  <a:prstClr val="black"/>
                </a:solidFill>
              </a:endParaRPr>
            </a:p>
            <a:p>
              <a:pPr marL="257175" lvl="1" indent="-257175">
                <a:lnSpc>
                  <a:spcPct val="85000"/>
                </a:lnSpc>
                <a:buSzPct val="100000"/>
                <a:buFont typeface="Arial" panose="020B0604020202020204" pitchFamily="34" charset="0"/>
                <a:buChar char="•"/>
                <a:defRPr/>
              </a:pPr>
              <a:r>
                <a:rPr lang="es-ES" sz="1000" dirty="0">
                  <a:solidFill>
                    <a:prstClr val="black"/>
                  </a:solidFill>
                </a:rPr>
                <a:t>Reporte de </a:t>
              </a:r>
              <a:r>
                <a:rPr lang="es-ES" sz="1000" i="1" dirty="0" err="1">
                  <a:solidFill>
                    <a:prstClr val="black"/>
                  </a:solidFill>
                </a:rPr>
                <a:t>Trade</a:t>
              </a:r>
              <a:r>
                <a:rPr lang="es-ES" sz="1000" i="1" dirty="0">
                  <a:solidFill>
                    <a:prstClr val="black"/>
                  </a:solidFill>
                </a:rPr>
                <a:t> </a:t>
              </a:r>
              <a:r>
                <a:rPr lang="es-ES" sz="1000" i="1" dirty="0" err="1">
                  <a:solidFill>
                    <a:prstClr val="black"/>
                  </a:solidFill>
                </a:rPr>
                <a:t>offs</a:t>
              </a:r>
              <a:r>
                <a:rPr lang="es-ES" sz="1000" i="1" dirty="0">
                  <a:solidFill>
                    <a:prstClr val="black"/>
                  </a:solidFill>
                </a:rPr>
                <a:t> </a:t>
              </a:r>
            </a:p>
            <a:p>
              <a:pPr marL="257175" lvl="1" indent="-257175">
                <a:lnSpc>
                  <a:spcPct val="85000"/>
                </a:lnSpc>
                <a:buSzPct val="100000"/>
                <a:buFont typeface="Arial" panose="020B0604020202020204" pitchFamily="34" charset="0"/>
                <a:buChar char="•"/>
                <a:defRPr/>
              </a:pPr>
              <a:r>
                <a:rPr lang="es-ES" sz="1000" dirty="0">
                  <a:solidFill>
                    <a:prstClr val="black"/>
                  </a:solidFill>
                </a:rPr>
                <a:t>Pruebas de Laboratorio</a:t>
              </a:r>
            </a:p>
            <a:p>
              <a:pPr marL="257175" lvl="1" indent="-257175">
                <a:lnSpc>
                  <a:spcPct val="85000"/>
                </a:lnSpc>
                <a:buSzPct val="100000"/>
                <a:buFont typeface="Arial" panose="020B0604020202020204" pitchFamily="34" charset="0"/>
                <a:buChar char="•"/>
                <a:defRPr/>
              </a:pPr>
              <a:r>
                <a:rPr lang="es-ES" sz="1000" dirty="0" err="1">
                  <a:solidFill>
                    <a:prstClr val="black"/>
                  </a:solidFill>
                </a:rPr>
                <a:t>Benchmark</a:t>
              </a:r>
              <a:r>
                <a:rPr lang="es-ES" sz="1000" dirty="0">
                  <a:solidFill>
                    <a:prstClr val="black"/>
                  </a:solidFill>
                </a:rPr>
                <a:t> (si aplica)</a:t>
              </a:r>
            </a:p>
            <a:p>
              <a:pPr marL="257175" lvl="1" indent="-257175">
                <a:lnSpc>
                  <a:spcPct val="85000"/>
                </a:lnSpc>
                <a:buSzPct val="100000"/>
                <a:buFont typeface="Arial" panose="020B0604020202020204" pitchFamily="34" charset="0"/>
                <a:buChar char="•"/>
                <a:defRPr/>
              </a:pPr>
              <a:r>
                <a:rPr lang="es-ES" sz="1000" dirty="0">
                  <a:solidFill>
                    <a:prstClr val="black"/>
                  </a:solidFill>
                </a:rPr>
                <a:t>IPR+T (Proyectos complejos)</a:t>
              </a:r>
            </a:p>
            <a:p>
              <a:pPr marL="257175" lvl="1" indent="-257175">
                <a:lnSpc>
                  <a:spcPct val="85000"/>
                </a:lnSpc>
                <a:buSzPct val="100000"/>
                <a:buFont typeface="Arial" panose="020B0604020202020204" pitchFamily="34" charset="0"/>
                <a:buChar char="•"/>
                <a:defRPr/>
              </a:pPr>
              <a:r>
                <a:rPr lang="es-ES" sz="1000" dirty="0">
                  <a:solidFill>
                    <a:prstClr val="black"/>
                  </a:solidFill>
                </a:rPr>
                <a:t>PEP para </a:t>
              </a:r>
              <a:r>
                <a:rPr lang="es-ES" sz="1000" dirty="0" err="1">
                  <a:solidFill>
                    <a:prstClr val="black"/>
                  </a:solidFill>
                </a:rPr>
                <a:t>Verify</a:t>
              </a:r>
              <a:r>
                <a:rPr lang="es-ES" sz="1000" dirty="0">
                  <a:solidFill>
                    <a:prstClr val="black"/>
                  </a:solidFill>
                </a:rPr>
                <a:t>, </a:t>
              </a:r>
            </a:p>
            <a:p>
              <a:pPr marL="257175" lvl="1" indent="-257175">
                <a:lnSpc>
                  <a:spcPct val="85000"/>
                </a:lnSpc>
                <a:buSzPct val="100000"/>
                <a:buFont typeface="Arial" panose="020B0604020202020204" pitchFamily="34" charset="0"/>
                <a:buChar char="•"/>
                <a:defRPr/>
              </a:pPr>
              <a:r>
                <a:rPr lang="es-ES" sz="1000" dirty="0">
                  <a:solidFill>
                    <a:prstClr val="black"/>
                  </a:solidFill>
                </a:rPr>
                <a:t>Actualizar caso de negocio</a:t>
              </a:r>
            </a:p>
            <a:p>
              <a:pPr marL="257175" lvl="1" indent="-257175">
                <a:lnSpc>
                  <a:spcPct val="85000"/>
                </a:lnSpc>
                <a:buSzPct val="100000"/>
                <a:buFont typeface="Arial" panose="020B0604020202020204" pitchFamily="34" charset="0"/>
                <a:buChar char="•"/>
                <a:defRPr/>
              </a:pPr>
              <a:r>
                <a:rPr lang="es-ES" sz="1000" dirty="0">
                  <a:solidFill>
                    <a:prstClr val="black"/>
                  </a:solidFill>
                </a:rPr>
                <a:t>Actualizar OCM y TTO (OR)</a:t>
              </a:r>
            </a:p>
          </p:txBody>
        </p:sp>
        <p:sp>
          <p:nvSpPr>
            <p:cNvPr id="13" name="Rectangle 12">
              <a:extLst>
                <a:ext uri="{FF2B5EF4-FFF2-40B4-BE49-F238E27FC236}">
                  <a16:creationId xmlns:a16="http://schemas.microsoft.com/office/drawing/2014/main" id="{C1771507-0C82-00E2-D38E-E3F2BA492818}"/>
                </a:ext>
              </a:extLst>
            </p:cNvPr>
            <p:cNvSpPr>
              <a:spLocks/>
            </p:cNvSpPr>
            <p:nvPr/>
          </p:nvSpPr>
          <p:spPr>
            <a:xfrm>
              <a:off x="4416851" y="5034256"/>
              <a:ext cx="3929064" cy="4748174"/>
            </a:xfrm>
            <a:prstGeom prst="rect">
              <a:avLst/>
            </a:prstGeom>
            <a:noFill/>
            <a:ln>
              <a:solidFill>
                <a:schemeClr val="bg1">
                  <a:lumMod val="85000"/>
                </a:schemeClr>
              </a:solidFill>
              <a:prstDash val="dash"/>
            </a:ln>
          </p:spPr>
          <p:txBody>
            <a:bodyPr vert="horz" wrap="square" lIns="108000" tIns="0" rIns="0" bIns="0" rtlCol="0" anchor="t">
              <a:noAutofit/>
            </a:bodyPr>
            <a:lstStyle/>
            <a:p>
              <a:pPr indent="-685800">
                <a:lnSpc>
                  <a:spcPct val="85000"/>
                </a:lnSpc>
                <a:buSzPct val="100000"/>
                <a:buFont typeface="Arial" panose="020B0604020202020204" pitchFamily="34" charset="0"/>
                <a:buChar char="•"/>
                <a:defRPr/>
              </a:pPr>
              <a:endParaRPr lang="es-419" sz="1000"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Reporte etapa Investigación</a:t>
              </a:r>
            </a:p>
            <a:p>
              <a:pPr marL="257175" lvl="1" indent="-257175">
                <a:lnSpc>
                  <a:spcPct val="85000"/>
                </a:lnSpc>
                <a:buSzPct val="100000"/>
                <a:buFont typeface="Arial" panose="020B0604020202020204" pitchFamily="34" charset="0"/>
                <a:buChar char="•"/>
                <a:defRPr/>
              </a:pPr>
              <a:r>
                <a:rPr lang="es-419" sz="1000" dirty="0">
                  <a:solidFill>
                    <a:prstClr val="black"/>
                  </a:solidFill>
                </a:rPr>
                <a:t>Reporte PoC</a:t>
              </a:r>
            </a:p>
            <a:p>
              <a:pPr marL="257175" lvl="1" indent="-257175">
                <a:lnSpc>
                  <a:spcPct val="85000"/>
                </a:lnSpc>
                <a:buSzPct val="100000"/>
                <a:buFont typeface="Arial" panose="020B0604020202020204" pitchFamily="34" charset="0"/>
                <a:buChar char="•"/>
                <a:defRPr/>
              </a:pPr>
              <a:r>
                <a:rPr lang="es-419" sz="1000" dirty="0">
                  <a:solidFill>
                    <a:prstClr val="black"/>
                  </a:solidFill>
                </a:rPr>
                <a:t>Estimaciones actualizadas</a:t>
              </a:r>
            </a:p>
            <a:p>
              <a:pPr marL="257175" lvl="1" indent="-257175">
                <a:lnSpc>
                  <a:spcPct val="85000"/>
                </a:lnSpc>
                <a:buSzPct val="100000"/>
                <a:buFont typeface="Arial" panose="020B0604020202020204" pitchFamily="34" charset="0"/>
                <a:buChar char="•"/>
                <a:defRPr/>
              </a:pPr>
              <a:r>
                <a:rPr lang="es-419" sz="1000" dirty="0">
                  <a:solidFill>
                    <a:prstClr val="black"/>
                  </a:solidFill>
                </a:rPr>
                <a:t>Actualización Requerimientos</a:t>
              </a:r>
            </a:p>
            <a:p>
              <a:pPr marL="257175" lvl="1" indent="-257175">
                <a:lnSpc>
                  <a:spcPct val="85000"/>
                </a:lnSpc>
                <a:buSzPct val="100000"/>
                <a:buFont typeface="Arial" panose="020B0604020202020204" pitchFamily="34" charset="0"/>
                <a:buChar char="•"/>
                <a:defRPr/>
              </a:pPr>
              <a:r>
                <a:rPr lang="es-419" sz="1000" dirty="0">
                  <a:solidFill>
                    <a:prstClr val="black"/>
                  </a:solidFill>
                </a:rPr>
                <a:t>Registros RAID</a:t>
              </a:r>
            </a:p>
            <a:p>
              <a:pPr marL="257175" lvl="1" indent="-257175">
                <a:lnSpc>
                  <a:spcPct val="85000"/>
                </a:lnSpc>
                <a:buSzPct val="100000"/>
                <a:buFont typeface="Arial" panose="020B0604020202020204" pitchFamily="34" charset="0"/>
                <a:buChar char="•"/>
                <a:defRPr/>
              </a:pPr>
              <a:r>
                <a:rPr lang="es-419" sz="1000" dirty="0">
                  <a:solidFill>
                    <a:prstClr val="black"/>
                  </a:solidFill>
                </a:rPr>
                <a:t>Desarrollo de Planes TTO y OCM; y Estrategias OCM y TTO largo plazo</a:t>
              </a:r>
            </a:p>
            <a:p>
              <a:pPr marL="257175" lvl="1" indent="-257175">
                <a:lnSpc>
                  <a:spcPct val="85000"/>
                </a:lnSpc>
                <a:buSzPct val="100000"/>
                <a:buFont typeface="Arial" panose="020B0604020202020204" pitchFamily="34" charset="0"/>
                <a:buChar char="•"/>
                <a:defRPr/>
              </a:pPr>
              <a:r>
                <a:rPr lang="es-419" sz="1000" dirty="0">
                  <a:solidFill>
                    <a:prstClr val="black"/>
                  </a:solidFill>
                </a:rPr>
                <a:t>Actualización de PES</a:t>
              </a:r>
            </a:p>
            <a:p>
              <a:pPr marL="257175" lvl="1" indent="-257175">
                <a:lnSpc>
                  <a:spcPct val="85000"/>
                </a:lnSpc>
                <a:buSzPct val="100000"/>
                <a:buFont typeface="Arial" panose="020B0604020202020204" pitchFamily="34" charset="0"/>
                <a:buChar char="•"/>
                <a:defRPr/>
              </a:pPr>
              <a:r>
                <a:rPr lang="es-419" sz="1000" dirty="0">
                  <a:solidFill>
                    <a:prstClr val="black"/>
                  </a:solidFill>
                </a:rPr>
                <a:t>PEP Verificación</a:t>
              </a:r>
            </a:p>
            <a:p>
              <a:pPr marL="257175" lvl="1" indent="-257175">
                <a:lnSpc>
                  <a:spcPct val="85000"/>
                </a:lnSpc>
                <a:buSzPct val="100000"/>
                <a:buFont typeface="Arial" panose="020B0604020202020204" pitchFamily="34" charset="0"/>
                <a:buChar char="•"/>
                <a:defRPr/>
              </a:pPr>
              <a:r>
                <a:rPr lang="es-419" sz="1000" dirty="0">
                  <a:solidFill>
                    <a:prstClr val="black"/>
                  </a:solidFill>
                </a:rPr>
                <a:t>Pack de Solicitud de inversión</a:t>
              </a:r>
            </a:p>
            <a:p>
              <a:pPr marL="257175" lvl="1" indent="-257175">
                <a:lnSpc>
                  <a:spcPct val="85000"/>
                </a:lnSpc>
                <a:buSzPct val="100000"/>
                <a:buFont typeface="Arial" panose="020B0604020202020204" pitchFamily="34" charset="0"/>
                <a:buChar char="•"/>
                <a:defRPr/>
              </a:pPr>
              <a:r>
                <a:rPr lang="es-419" sz="1000" dirty="0">
                  <a:solidFill>
                    <a:prstClr val="black"/>
                  </a:solidFill>
                </a:rPr>
                <a:t>Actualización documentos de gestión</a:t>
              </a:r>
            </a:p>
          </p:txBody>
        </p:sp>
        <p:sp>
          <p:nvSpPr>
            <p:cNvPr id="14" name="Rectangle 13">
              <a:extLst>
                <a:ext uri="{FF2B5EF4-FFF2-40B4-BE49-F238E27FC236}">
                  <a16:creationId xmlns:a16="http://schemas.microsoft.com/office/drawing/2014/main" id="{145EAD1B-8135-B898-6CCA-1CEC58CCFCD7}"/>
                </a:ext>
              </a:extLst>
            </p:cNvPr>
            <p:cNvSpPr>
              <a:spLocks/>
            </p:cNvSpPr>
            <p:nvPr/>
          </p:nvSpPr>
          <p:spPr>
            <a:xfrm>
              <a:off x="8386093" y="4688690"/>
              <a:ext cx="6168110"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a:solidFill>
                    <a:srgbClr val="000000"/>
                  </a:solidFill>
                  <a:cs typeface="Calibri" panose="020F0502020204030204" pitchFamily="34" charset="0"/>
                </a:rPr>
                <a:t>FORMATOS</a:t>
              </a:r>
            </a:p>
          </p:txBody>
        </p:sp>
        <p:sp>
          <p:nvSpPr>
            <p:cNvPr id="15" name="Arrow: Pentagon 14">
              <a:extLst>
                <a:ext uri="{FF2B5EF4-FFF2-40B4-BE49-F238E27FC236}">
                  <a16:creationId xmlns:a16="http://schemas.microsoft.com/office/drawing/2014/main" id="{FF5836FB-8A8E-F07F-B124-A2F0288183F8}"/>
                </a:ext>
              </a:extLst>
            </p:cNvPr>
            <p:cNvSpPr/>
            <p:nvPr/>
          </p:nvSpPr>
          <p:spPr>
            <a:xfrm>
              <a:off x="428627" y="2446921"/>
              <a:ext cx="17113044" cy="234935"/>
            </a:xfrm>
            <a:prstGeom prst="homePlate">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F2F2F2"/>
                  </a:solidFill>
                  <a:cs typeface="Arial"/>
                  <a:sym typeface="Arial"/>
                </a:rPr>
                <a:t>ENTREGA DE INICIATIVAS TECNOLÓGICAS</a:t>
              </a:r>
            </a:p>
          </p:txBody>
        </p:sp>
        <p:sp>
          <p:nvSpPr>
            <p:cNvPr id="16" name="Arrow: Chevron 15">
              <a:extLst>
                <a:ext uri="{FF2B5EF4-FFF2-40B4-BE49-F238E27FC236}">
                  <a16:creationId xmlns:a16="http://schemas.microsoft.com/office/drawing/2014/main" id="{F81969E2-A208-0773-6B3D-0CD256B947AE}"/>
                </a:ext>
              </a:extLst>
            </p:cNvPr>
            <p:cNvSpPr/>
            <p:nvPr/>
          </p:nvSpPr>
          <p:spPr>
            <a:xfrm>
              <a:off x="3871120" y="2778136"/>
              <a:ext cx="3409352" cy="234935"/>
            </a:xfrm>
            <a:prstGeom prst="chevron">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en-AU" sz="1000" b="1" kern="0" dirty="0">
                  <a:solidFill>
                    <a:srgbClr val="F2F2F2"/>
                  </a:solidFill>
                  <a:cs typeface="Arial"/>
                  <a:sym typeface="Arial"/>
                </a:rPr>
                <a:t>INVESTIGAR</a:t>
              </a:r>
            </a:p>
          </p:txBody>
        </p:sp>
        <p:sp>
          <p:nvSpPr>
            <p:cNvPr id="17" name="Arrow: Pentagon 16">
              <a:hlinkClick r:id="rId3" action="ppaction://hlinksldjump"/>
              <a:extLst>
                <a:ext uri="{FF2B5EF4-FFF2-40B4-BE49-F238E27FC236}">
                  <a16:creationId xmlns:a16="http://schemas.microsoft.com/office/drawing/2014/main" id="{F222F107-684E-650D-FADA-3D2464028806}"/>
                </a:ext>
              </a:extLst>
            </p:cNvPr>
            <p:cNvSpPr/>
            <p:nvPr/>
          </p:nvSpPr>
          <p:spPr>
            <a:xfrm>
              <a:off x="428625" y="2778136"/>
              <a:ext cx="3442494" cy="234935"/>
            </a:xfrm>
            <a:prstGeom prst="homePlate">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en-AU" sz="1000" b="1" kern="0" dirty="0">
                  <a:solidFill>
                    <a:srgbClr val="000000"/>
                  </a:solidFill>
                  <a:cs typeface="Arial"/>
                  <a:sym typeface="Arial"/>
                </a:rPr>
                <a:t>INICIATIVA</a:t>
              </a:r>
            </a:p>
          </p:txBody>
        </p:sp>
        <p:sp>
          <p:nvSpPr>
            <p:cNvPr id="18" name="Arrow: Chevron 17">
              <a:hlinkClick r:id="rId4" action="ppaction://hlinksldjump"/>
              <a:extLst>
                <a:ext uri="{FF2B5EF4-FFF2-40B4-BE49-F238E27FC236}">
                  <a16:creationId xmlns:a16="http://schemas.microsoft.com/office/drawing/2014/main" id="{1598D728-F682-7528-0958-3BCDC5D072CB}"/>
                </a:ext>
              </a:extLst>
            </p:cNvPr>
            <p:cNvSpPr/>
            <p:nvPr/>
          </p:nvSpPr>
          <p:spPr>
            <a:xfrm>
              <a:off x="10722967"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FACTIBILIDAD</a:t>
              </a:r>
            </a:p>
          </p:txBody>
        </p:sp>
        <p:sp>
          <p:nvSpPr>
            <p:cNvPr id="19" name="Arrow: Chevron 18">
              <a:hlinkClick r:id="rId5" action="ppaction://hlinksldjump"/>
              <a:extLst>
                <a:ext uri="{FF2B5EF4-FFF2-40B4-BE49-F238E27FC236}">
                  <a16:creationId xmlns:a16="http://schemas.microsoft.com/office/drawing/2014/main" id="{49C9A690-3303-3889-927F-A8AE37F4DC75}"/>
                </a:ext>
              </a:extLst>
            </p:cNvPr>
            <p:cNvSpPr/>
            <p:nvPr/>
          </p:nvSpPr>
          <p:spPr>
            <a:xfrm>
              <a:off x="7280471"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VERIFICAR</a:t>
              </a:r>
            </a:p>
          </p:txBody>
        </p:sp>
        <p:sp>
          <p:nvSpPr>
            <p:cNvPr id="20" name="Arrow: Chevron 19">
              <a:hlinkClick r:id="rId6" action="ppaction://hlinksldjump"/>
              <a:extLst>
                <a:ext uri="{FF2B5EF4-FFF2-40B4-BE49-F238E27FC236}">
                  <a16:creationId xmlns:a16="http://schemas.microsoft.com/office/drawing/2014/main" id="{7560C968-842A-E124-CEE9-1131C556A07E}"/>
                </a:ext>
              </a:extLst>
            </p:cNvPr>
            <p:cNvSpPr/>
            <p:nvPr/>
          </p:nvSpPr>
          <p:spPr>
            <a:xfrm>
              <a:off x="14132318"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ESCALA</a:t>
              </a:r>
            </a:p>
          </p:txBody>
        </p:sp>
        <p:sp>
          <p:nvSpPr>
            <p:cNvPr id="21" name="Title 1">
              <a:extLst>
                <a:ext uri="{FF2B5EF4-FFF2-40B4-BE49-F238E27FC236}">
                  <a16:creationId xmlns:a16="http://schemas.microsoft.com/office/drawing/2014/main" id="{84FEE5A3-39EB-A34C-DABD-94F10893E46B}"/>
                </a:ext>
              </a:extLst>
            </p:cNvPr>
            <p:cNvSpPr txBox="1">
              <a:spLocks/>
            </p:cNvSpPr>
            <p:nvPr/>
          </p:nvSpPr>
          <p:spPr>
            <a:xfrm>
              <a:off x="11331475" y="5379822"/>
              <a:ext cx="2549978" cy="1092880"/>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ts val="3000"/>
                </a:lnSpc>
                <a:defRPr/>
              </a:pPr>
              <a:r>
                <a:rPr lang="en-AU" sz="1000" b="1" spc="-75" dirty="0">
                  <a:solidFill>
                    <a:srgbClr val="00AFAA"/>
                  </a:solidFill>
                  <a:latin typeface="+mn-lt"/>
                </a:rPr>
                <a:t>PRESENTACIÓN GATE 1</a:t>
              </a:r>
            </a:p>
          </p:txBody>
        </p:sp>
        <p:sp>
          <p:nvSpPr>
            <p:cNvPr id="22" name="Rectangle 21">
              <a:extLst>
                <a:ext uri="{FF2B5EF4-FFF2-40B4-BE49-F238E27FC236}">
                  <a16:creationId xmlns:a16="http://schemas.microsoft.com/office/drawing/2014/main" id="{9C74F3EC-DAB8-96CF-1715-824595289CDE}"/>
                </a:ext>
              </a:extLst>
            </p:cNvPr>
            <p:cNvSpPr>
              <a:spLocks/>
            </p:cNvSpPr>
            <p:nvPr/>
          </p:nvSpPr>
          <p:spPr>
            <a:xfrm>
              <a:off x="14593643" y="4688690"/>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AU" sz="1000" b="1" spc="-15" dirty="0">
                  <a:solidFill>
                    <a:srgbClr val="000000"/>
                  </a:solidFill>
                  <a:cs typeface="Calibri" panose="020F0502020204030204" pitchFamily="34" charset="0"/>
                  <a:sym typeface="Arial"/>
                </a:rPr>
                <a:t>COSTO &amp; CALENDARIO</a:t>
              </a:r>
              <a:endParaRPr lang="en-US" sz="1000" b="1" spc="-15" dirty="0">
                <a:solidFill>
                  <a:srgbClr val="000000"/>
                </a:solidFill>
                <a:cs typeface="Calibri" panose="020F0502020204030204" pitchFamily="34" charset="0"/>
              </a:endParaRPr>
            </a:p>
          </p:txBody>
        </p:sp>
        <p:sp>
          <p:nvSpPr>
            <p:cNvPr id="23" name="Rectangle 22">
              <a:extLst>
                <a:ext uri="{FF2B5EF4-FFF2-40B4-BE49-F238E27FC236}">
                  <a16:creationId xmlns:a16="http://schemas.microsoft.com/office/drawing/2014/main" id="{C122F602-B3E9-7C42-91D4-D2D928F9703A}"/>
                </a:ext>
              </a:extLst>
            </p:cNvPr>
            <p:cNvSpPr>
              <a:spLocks/>
            </p:cNvSpPr>
            <p:nvPr/>
          </p:nvSpPr>
          <p:spPr>
            <a:xfrm>
              <a:off x="14593643" y="5034257"/>
              <a:ext cx="2936138" cy="2166644"/>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n-AU" sz="1000" dirty="0">
                <a:solidFill>
                  <a:prstClr val="black"/>
                </a:solidFill>
              </a:endParaRPr>
            </a:p>
            <a:p>
              <a:pPr marL="257175" indent="-257175">
                <a:buFont typeface="Arial" panose="020B0604020202020204" pitchFamily="34" charset="0"/>
                <a:buChar char="•"/>
                <a:defRPr/>
              </a:pPr>
              <a:r>
                <a:rPr lang="en-US" sz="1000" dirty="0" err="1">
                  <a:solidFill>
                    <a:srgbClr val="000000"/>
                  </a:solidFill>
                </a:rPr>
                <a:t>Clase</a:t>
              </a:r>
              <a:r>
                <a:rPr lang="en-US" sz="1000" dirty="0">
                  <a:solidFill>
                    <a:srgbClr val="000000"/>
                  </a:solidFill>
                </a:rPr>
                <a:t> 3 para </a:t>
              </a:r>
              <a:r>
                <a:rPr lang="en-US" sz="1000" dirty="0" err="1">
                  <a:solidFill>
                    <a:srgbClr val="000000"/>
                  </a:solidFill>
                </a:rPr>
                <a:t>Verificación</a:t>
              </a:r>
              <a:r>
                <a:rPr lang="en-US" sz="1000" dirty="0">
                  <a:solidFill>
                    <a:srgbClr val="000000"/>
                  </a:solidFill>
                </a:rPr>
                <a:t>.</a:t>
              </a:r>
            </a:p>
            <a:p>
              <a:pPr marL="257175" indent="-257175">
                <a:buFont typeface="Arial" panose="020B0604020202020204" pitchFamily="34" charset="0"/>
                <a:buChar char="•"/>
                <a:defRPr/>
              </a:pPr>
              <a:r>
                <a:rPr lang="en-US" sz="1000" dirty="0" err="1">
                  <a:solidFill>
                    <a:srgbClr val="000000"/>
                  </a:solidFill>
                </a:rPr>
                <a:t>Clase</a:t>
              </a:r>
              <a:r>
                <a:rPr lang="en-US" sz="1000" dirty="0">
                  <a:solidFill>
                    <a:srgbClr val="000000"/>
                  </a:solidFill>
                </a:rPr>
                <a:t> 4 para </a:t>
              </a:r>
              <a:r>
                <a:rPr lang="en-US" sz="1000" dirty="0" err="1">
                  <a:solidFill>
                    <a:srgbClr val="000000"/>
                  </a:solidFill>
                </a:rPr>
                <a:t>Factibilidad</a:t>
              </a:r>
              <a:endParaRPr lang="en-US" sz="1000" dirty="0">
                <a:solidFill>
                  <a:srgbClr val="000000"/>
                </a:solidFill>
              </a:endParaRPr>
            </a:p>
            <a:p>
              <a:pPr marL="257175" indent="-257175">
                <a:buFont typeface="Arial" panose="020B0604020202020204" pitchFamily="34" charset="0"/>
                <a:buChar char="•"/>
                <a:defRPr/>
              </a:pPr>
              <a:r>
                <a:rPr lang="en-US" sz="1000" dirty="0" err="1">
                  <a:solidFill>
                    <a:srgbClr val="000000"/>
                  </a:solidFill>
                </a:rPr>
                <a:t>Clase</a:t>
              </a:r>
              <a:r>
                <a:rPr lang="en-US" sz="1000" dirty="0">
                  <a:solidFill>
                    <a:srgbClr val="000000"/>
                  </a:solidFill>
                </a:rPr>
                <a:t> 5 para Escala</a:t>
              </a:r>
            </a:p>
            <a:p>
              <a:pPr marL="257175" lvl="1" indent="-257175">
                <a:lnSpc>
                  <a:spcPct val="85000"/>
                </a:lnSpc>
                <a:spcAft>
                  <a:spcPts val="900"/>
                </a:spcAft>
                <a:buSzPct val="100000"/>
                <a:buFont typeface="Arial" panose="020B0604020202020204" pitchFamily="34" charset="0"/>
                <a:buChar char="•"/>
                <a:defRPr/>
              </a:pPr>
              <a:endParaRPr lang="en-AU" sz="1000" dirty="0">
                <a:solidFill>
                  <a:prstClr val="black"/>
                </a:solidFill>
              </a:endParaRPr>
            </a:p>
          </p:txBody>
        </p:sp>
        <p:sp>
          <p:nvSpPr>
            <p:cNvPr id="24" name="Rectangle 23">
              <a:extLst>
                <a:ext uri="{FF2B5EF4-FFF2-40B4-BE49-F238E27FC236}">
                  <a16:creationId xmlns:a16="http://schemas.microsoft.com/office/drawing/2014/main" id="{1221724E-020D-C2EB-E2AB-A583835E2D7E}"/>
                </a:ext>
              </a:extLst>
            </p:cNvPr>
            <p:cNvSpPr>
              <a:spLocks/>
            </p:cNvSpPr>
            <p:nvPr/>
          </p:nvSpPr>
          <p:spPr>
            <a:xfrm>
              <a:off x="14593643" y="7249862"/>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a:solidFill>
                    <a:srgbClr val="000000"/>
                  </a:solidFill>
                  <a:cs typeface="Calibri" panose="020F0502020204030204" pitchFamily="34" charset="0"/>
                </a:rPr>
                <a:t>CONTINGENCIA</a:t>
              </a:r>
            </a:p>
          </p:txBody>
        </p:sp>
        <p:sp>
          <p:nvSpPr>
            <p:cNvPr id="25" name="Rectangle 24">
              <a:extLst>
                <a:ext uri="{FF2B5EF4-FFF2-40B4-BE49-F238E27FC236}">
                  <a16:creationId xmlns:a16="http://schemas.microsoft.com/office/drawing/2014/main" id="{003A0C25-A7EC-027C-8DFD-D2CEFC5372EC}"/>
                </a:ext>
              </a:extLst>
            </p:cNvPr>
            <p:cNvSpPr>
              <a:spLocks/>
            </p:cNvSpPr>
            <p:nvPr/>
          </p:nvSpPr>
          <p:spPr>
            <a:xfrm>
              <a:off x="14593643" y="7595429"/>
              <a:ext cx="2936138" cy="2017014"/>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s-419" sz="1000" dirty="0">
                <a:solidFill>
                  <a:prstClr val="black"/>
                </a:solidFill>
              </a:endParaRPr>
            </a:p>
            <a:p>
              <a:pPr marL="257175" indent="-257175">
                <a:buFont typeface="Arial" panose="020B0604020202020204" pitchFamily="34" charset="0"/>
                <a:buChar char="•"/>
                <a:defRPr/>
              </a:pPr>
              <a:r>
                <a:rPr lang="es-419" sz="1000" dirty="0">
                  <a:solidFill>
                    <a:srgbClr val="000000"/>
                  </a:solidFill>
                </a:rPr>
                <a:t>Cualitativo para la escala</a:t>
              </a:r>
            </a:p>
            <a:p>
              <a:pPr marL="257175" indent="-257175">
                <a:buFont typeface="Arial" panose="020B0604020202020204" pitchFamily="34" charset="0"/>
                <a:buChar char="•"/>
                <a:defRPr/>
              </a:pPr>
              <a:r>
                <a:rPr lang="es-419" sz="1000" dirty="0">
                  <a:solidFill>
                    <a:srgbClr val="000000"/>
                  </a:solidFill>
                </a:rPr>
                <a:t>Cuantitativo para verificar</a:t>
              </a:r>
              <a:endParaRPr lang="es-419" sz="1000" dirty="0">
                <a:solidFill>
                  <a:prstClr val="black"/>
                </a:solidFill>
              </a:endParaRPr>
            </a:p>
          </p:txBody>
        </p:sp>
        <p:pic>
          <p:nvPicPr>
            <p:cNvPr id="26" name="Picture 25">
              <a:extLst>
                <a:ext uri="{FF2B5EF4-FFF2-40B4-BE49-F238E27FC236}">
                  <a16:creationId xmlns:a16="http://schemas.microsoft.com/office/drawing/2014/main" id="{A338E375-14D0-8A02-BAC1-A6809184F454}"/>
                </a:ext>
              </a:extLst>
            </p:cNvPr>
            <p:cNvPicPr>
              <a:picLocks noChangeAspect="1"/>
            </p:cNvPicPr>
            <p:nvPr/>
          </p:nvPicPr>
          <p:blipFill>
            <a:blip r:embed="rId7"/>
            <a:stretch>
              <a:fillRect/>
            </a:stretch>
          </p:blipFill>
          <p:spPr>
            <a:xfrm>
              <a:off x="8765509" y="6051194"/>
              <a:ext cx="2526479" cy="3129818"/>
            </a:xfrm>
            <a:prstGeom prst="rect">
              <a:avLst/>
            </a:prstGeom>
            <a:noFill/>
            <a:ln w="3175">
              <a:solidFill>
                <a:schemeClr val="bg1">
                  <a:lumMod val="85000"/>
                </a:schemeClr>
              </a:solidFill>
            </a:ln>
          </p:spPr>
        </p:pic>
        <p:pic>
          <p:nvPicPr>
            <p:cNvPr id="27" name="Picture 26">
              <a:extLst>
                <a:ext uri="{FF2B5EF4-FFF2-40B4-BE49-F238E27FC236}">
                  <a16:creationId xmlns:a16="http://schemas.microsoft.com/office/drawing/2014/main" id="{605060BA-1190-0C7C-09E6-AF849BDB2450}"/>
                </a:ext>
              </a:extLst>
            </p:cNvPr>
            <p:cNvPicPr>
              <a:picLocks noChangeAspect="1"/>
            </p:cNvPicPr>
            <p:nvPr/>
          </p:nvPicPr>
          <p:blipFill>
            <a:blip r:embed="rId8"/>
            <a:stretch>
              <a:fillRect/>
            </a:stretch>
          </p:blipFill>
          <p:spPr>
            <a:xfrm>
              <a:off x="11605840" y="6559247"/>
              <a:ext cx="2526479" cy="1776800"/>
            </a:xfrm>
            <a:prstGeom prst="rect">
              <a:avLst/>
            </a:prstGeom>
            <a:noFill/>
            <a:ln w="3175">
              <a:solidFill>
                <a:schemeClr val="bg1">
                  <a:lumMod val="85000"/>
                </a:schemeClr>
              </a:solidFill>
            </a:ln>
          </p:spPr>
        </p:pic>
      </p:grpSp>
    </p:spTree>
    <p:extLst>
      <p:ext uri="{BB962C8B-B14F-4D97-AF65-F5344CB8AC3E}">
        <p14:creationId xmlns:p14="http://schemas.microsoft.com/office/powerpoint/2010/main" val="411510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569B-35C4-9D2D-3AA0-1374D7308BDB}"/>
              </a:ext>
            </a:extLst>
          </p:cNvPr>
          <p:cNvSpPr>
            <a:spLocks noGrp="1"/>
          </p:cNvSpPr>
          <p:nvPr>
            <p:ph type="title"/>
          </p:nvPr>
        </p:nvSpPr>
        <p:spPr/>
        <p:txBody>
          <a:bodyPr/>
          <a:lstStyle/>
          <a:p>
            <a:r>
              <a:rPr lang="pt-BR" dirty="0" err="1"/>
              <a:t>Requerimientos</a:t>
            </a:r>
            <a:r>
              <a:rPr lang="pt-BR" dirty="0"/>
              <a:t> – Etapa de </a:t>
            </a:r>
            <a:r>
              <a:rPr lang="pt-BR" dirty="0" err="1"/>
              <a:t>Verificación</a:t>
            </a:r>
            <a:endParaRPr lang="es-419" dirty="0"/>
          </a:p>
        </p:txBody>
      </p:sp>
      <p:sp>
        <p:nvSpPr>
          <p:cNvPr id="4" name="Footer Placeholder 3">
            <a:extLst>
              <a:ext uri="{FF2B5EF4-FFF2-40B4-BE49-F238E27FC236}">
                <a16:creationId xmlns:a16="http://schemas.microsoft.com/office/drawing/2014/main" id="{3D66C33D-241F-F03E-3E33-F86D19595A9A}"/>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44E18C6E-D3A3-8A5F-DDF7-20ABB89DA2C3}"/>
              </a:ext>
            </a:extLst>
          </p:cNvPr>
          <p:cNvSpPr>
            <a:spLocks noGrp="1"/>
          </p:cNvSpPr>
          <p:nvPr>
            <p:ph type="body" sz="quarter" idx="13"/>
          </p:nvPr>
        </p:nvSpPr>
        <p:spPr>
          <a:xfrm>
            <a:off x="334960" y="1342869"/>
            <a:ext cx="11420473" cy="389678"/>
          </a:xfrm>
        </p:spPr>
        <p:txBody>
          <a:bodyPr/>
          <a:lstStyle/>
          <a:p>
            <a:r>
              <a:rPr lang="es-419" sz="1600" dirty="0"/>
              <a:t>Ciclo de Vida del Proyecto – Desarrollo del Piloto, reducción de riesgos de la Tecnología y Evaluación final de escalabilidad</a:t>
            </a:r>
          </a:p>
        </p:txBody>
      </p:sp>
      <p:grpSp>
        <p:nvGrpSpPr>
          <p:cNvPr id="28" name="Group 27">
            <a:extLst>
              <a:ext uri="{FF2B5EF4-FFF2-40B4-BE49-F238E27FC236}">
                <a16:creationId xmlns:a16="http://schemas.microsoft.com/office/drawing/2014/main" id="{41B48D13-C355-A96B-7B35-513AB9EDA788}"/>
              </a:ext>
            </a:extLst>
          </p:cNvPr>
          <p:cNvGrpSpPr/>
          <p:nvPr/>
        </p:nvGrpSpPr>
        <p:grpSpPr>
          <a:xfrm>
            <a:off x="334960" y="1898888"/>
            <a:ext cx="11428413" cy="4409837"/>
            <a:chOff x="428625" y="2446921"/>
            <a:chExt cx="17113046" cy="7039982"/>
          </a:xfrm>
        </p:grpSpPr>
        <p:sp>
          <p:nvSpPr>
            <p:cNvPr id="6" name="Rectangle 5">
              <a:extLst>
                <a:ext uri="{FF2B5EF4-FFF2-40B4-BE49-F238E27FC236}">
                  <a16:creationId xmlns:a16="http://schemas.microsoft.com/office/drawing/2014/main" id="{B952A729-E36B-C90B-DFAA-8CF709A7E6DA}"/>
                </a:ext>
              </a:extLst>
            </p:cNvPr>
            <p:cNvSpPr>
              <a:spLocks/>
            </p:cNvSpPr>
            <p:nvPr/>
          </p:nvSpPr>
          <p:spPr>
            <a:xfrm>
              <a:off x="8385356" y="5034257"/>
              <a:ext cx="6168846"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0" lvl="1">
                <a:lnSpc>
                  <a:spcPct val="85000"/>
                </a:lnSpc>
                <a:spcAft>
                  <a:spcPts val="900"/>
                </a:spcAft>
                <a:buSzPct val="100000"/>
                <a:defRPr/>
              </a:pPr>
              <a:endParaRPr lang="en-AU" sz="1000">
                <a:solidFill>
                  <a:prstClr val="black"/>
                </a:solidFill>
              </a:endParaRPr>
            </a:p>
          </p:txBody>
        </p:sp>
        <p:sp>
          <p:nvSpPr>
            <p:cNvPr id="7" name="Rectangle 6">
              <a:extLst>
                <a:ext uri="{FF2B5EF4-FFF2-40B4-BE49-F238E27FC236}">
                  <a16:creationId xmlns:a16="http://schemas.microsoft.com/office/drawing/2014/main" id="{0934F300-D12D-B0CB-F0D5-1027BC98D1C1}"/>
                </a:ext>
              </a:extLst>
            </p:cNvPr>
            <p:cNvSpPr/>
            <p:nvPr/>
          </p:nvSpPr>
          <p:spPr>
            <a:xfrm>
              <a:off x="432206" y="3061847"/>
              <a:ext cx="17101526" cy="296606"/>
            </a:xfrm>
            <a:prstGeom prst="rect">
              <a:avLst/>
            </a:prstGeom>
            <a:solidFill>
              <a:srgbClr val="F2F2F2"/>
            </a:solidFill>
            <a:ln>
              <a:noFill/>
              <a:prstDash val="dash"/>
            </a:ln>
          </p:spPr>
          <p:txBody>
            <a:bodyPr vert="horz" wrap="square" lIns="108000" tIns="0" rIns="0" bIns="0" rtlCol="0" anchor="ctr">
              <a:noAutofit/>
            </a:bodyPr>
            <a:lstStyle/>
            <a:p>
              <a:pPr marL="19050" marR="185738">
                <a:spcBef>
                  <a:spcPts val="900"/>
                </a:spcBef>
                <a:defRPr/>
              </a:pPr>
              <a:r>
                <a:rPr lang="en-US" sz="1000" b="1" spc="-15" dirty="0">
                  <a:solidFill>
                    <a:srgbClr val="000000"/>
                  </a:solidFill>
                  <a:cs typeface="Calibri" panose="020F0502020204030204" pitchFamily="34" charset="0"/>
                </a:rPr>
                <a:t>PROPÓSITO</a:t>
              </a:r>
            </a:p>
          </p:txBody>
        </p:sp>
        <p:sp>
          <p:nvSpPr>
            <p:cNvPr id="8" name="object 9">
              <a:extLst>
                <a:ext uri="{FF2B5EF4-FFF2-40B4-BE49-F238E27FC236}">
                  <a16:creationId xmlns:a16="http://schemas.microsoft.com/office/drawing/2014/main" id="{1801249A-0893-FCA0-C77C-707D2DAEE8A9}"/>
                </a:ext>
              </a:extLst>
            </p:cNvPr>
            <p:cNvSpPr txBox="1"/>
            <p:nvPr/>
          </p:nvSpPr>
          <p:spPr>
            <a:xfrm>
              <a:off x="428626" y="3407414"/>
              <a:ext cx="17101526" cy="1232315"/>
            </a:xfrm>
            <a:prstGeom prst="rect">
              <a:avLst/>
            </a:prstGeom>
            <a:solidFill>
              <a:srgbClr val="F2F2F2"/>
            </a:solidFill>
            <a:ln>
              <a:noFill/>
              <a:prstDash val="dash"/>
            </a:ln>
          </p:spPr>
          <p:txBody>
            <a:bodyPr vert="horz" wrap="square" lIns="108000" tIns="0" rIns="0" bIns="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84150" marR="123825" indent="-171450">
                <a:spcBef>
                  <a:spcPts val="600"/>
                </a:spcBef>
                <a:buFont typeface="Arial" panose="020B0604020202020204" pitchFamily="34" charset="0"/>
                <a:buChar char="•"/>
                <a:defRPr sz="1050">
                  <a:solidFill>
                    <a:schemeClr val="tx2"/>
                  </a:solidFill>
                  <a:latin typeface="Calibri Light" panose="020F0302020204030204" pitchFamily="34" charset="0"/>
                  <a:cs typeface="Calibri Light" panose="020F0302020204030204" pitchFamily="34" charset="0"/>
                </a:defRPr>
              </a:lvl1pPr>
            </a:lstStyle>
            <a:p>
              <a:pPr marL="0" lvl="1">
                <a:lnSpc>
                  <a:spcPct val="85000"/>
                </a:lnSpc>
                <a:spcAft>
                  <a:spcPts val="900"/>
                </a:spcAft>
                <a:buSzPct val="100000"/>
                <a:defRPr/>
              </a:pPr>
              <a:r>
                <a:rPr lang="es-419" sz="1000" dirty="0">
                  <a:solidFill>
                    <a:prstClr val="black"/>
                  </a:solidFill>
                </a:rPr>
                <a:t>Desplegar Tecnología en el tamaño de un piloto, demostración u otro que permita gestionar la reducción de riesgos de la solución y </a:t>
              </a:r>
              <a:r>
                <a:rPr lang="es-419" sz="1000" dirty="0" err="1">
                  <a:solidFill>
                    <a:prstClr val="black"/>
                  </a:solidFill>
                </a:rPr>
                <a:t>transicionar</a:t>
              </a:r>
              <a:r>
                <a:rPr lang="es-419" sz="1000" dirty="0">
                  <a:solidFill>
                    <a:prstClr val="black"/>
                  </a:solidFill>
                </a:rPr>
                <a:t> a la operación la fracción del Proyecto que se haya acordado. Gestionar y reportar los resultados del piloto, y gestionar las interacciones con la organización para que validen pasar a etapas de factibilidad y/o escala. </a:t>
              </a:r>
            </a:p>
          </p:txBody>
        </p:sp>
        <p:sp>
          <p:nvSpPr>
            <p:cNvPr id="9" name="Title 1">
              <a:extLst>
                <a:ext uri="{FF2B5EF4-FFF2-40B4-BE49-F238E27FC236}">
                  <a16:creationId xmlns:a16="http://schemas.microsoft.com/office/drawing/2014/main" id="{BBFEF758-8EF3-CDEB-FDD7-022D69FB44A4}"/>
                </a:ext>
              </a:extLst>
            </p:cNvPr>
            <p:cNvSpPr txBox="1">
              <a:spLocks/>
            </p:cNvSpPr>
            <p:nvPr/>
          </p:nvSpPr>
          <p:spPr>
            <a:xfrm>
              <a:off x="8644353" y="5034076"/>
              <a:ext cx="2768793" cy="852688"/>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ct val="100000"/>
                </a:lnSpc>
                <a:defRPr/>
              </a:pPr>
              <a:r>
                <a:rPr lang="es-CL" sz="1000" b="1" spc="-75" dirty="0">
                  <a:solidFill>
                    <a:srgbClr val="00AFAA"/>
                  </a:solidFill>
                  <a:latin typeface="+mn-lt"/>
                </a:rPr>
                <a:t>VERIFICACIÓN DE LA INICIATIVA TECNOLÓGICA</a:t>
              </a:r>
            </a:p>
          </p:txBody>
        </p:sp>
        <p:sp>
          <p:nvSpPr>
            <p:cNvPr id="10" name="Rectangle 9">
              <a:extLst>
                <a:ext uri="{FF2B5EF4-FFF2-40B4-BE49-F238E27FC236}">
                  <a16:creationId xmlns:a16="http://schemas.microsoft.com/office/drawing/2014/main" id="{B27F9A60-958F-EBBC-E5EC-A29868D4D024}"/>
                </a:ext>
              </a:extLst>
            </p:cNvPr>
            <p:cNvSpPr/>
            <p:nvPr/>
          </p:nvSpPr>
          <p:spPr>
            <a:xfrm>
              <a:off x="428626" y="4688690"/>
              <a:ext cx="3948785"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ACTIVIDADES CLAVE</a:t>
              </a:r>
            </a:p>
          </p:txBody>
        </p:sp>
        <p:sp>
          <p:nvSpPr>
            <p:cNvPr id="11" name="Rectangle 10">
              <a:extLst>
                <a:ext uri="{FF2B5EF4-FFF2-40B4-BE49-F238E27FC236}">
                  <a16:creationId xmlns:a16="http://schemas.microsoft.com/office/drawing/2014/main" id="{45A2A323-5605-5BDA-957D-75C792C432A9}"/>
                </a:ext>
              </a:extLst>
            </p:cNvPr>
            <p:cNvSpPr>
              <a:spLocks/>
            </p:cNvSpPr>
            <p:nvPr/>
          </p:nvSpPr>
          <p:spPr>
            <a:xfrm>
              <a:off x="4417220" y="4688690"/>
              <a:ext cx="3929064"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ENTREGABLES CLAVE</a:t>
              </a:r>
            </a:p>
          </p:txBody>
        </p:sp>
        <p:sp>
          <p:nvSpPr>
            <p:cNvPr id="12" name="Rectangle 11">
              <a:extLst>
                <a:ext uri="{FF2B5EF4-FFF2-40B4-BE49-F238E27FC236}">
                  <a16:creationId xmlns:a16="http://schemas.microsoft.com/office/drawing/2014/main" id="{FE41F863-D971-12EF-E9DA-1F587A1F578F}"/>
                </a:ext>
              </a:extLst>
            </p:cNvPr>
            <p:cNvSpPr/>
            <p:nvPr/>
          </p:nvSpPr>
          <p:spPr>
            <a:xfrm>
              <a:off x="428625" y="5034076"/>
              <a:ext cx="3908978" cy="4400187"/>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buSzPct val="100000"/>
                <a:buFont typeface="Arial" panose="020B0604020202020204" pitchFamily="34" charset="0"/>
                <a:buChar char="•"/>
                <a:defRPr/>
              </a:pPr>
              <a:endParaRPr lang="en-AU" sz="1000" dirty="0">
                <a:solidFill>
                  <a:prstClr val="black"/>
                </a:solidFill>
              </a:endParaRPr>
            </a:p>
            <a:p>
              <a:pPr marL="171450" lvl="1" indent="-171450">
                <a:lnSpc>
                  <a:spcPct val="85000"/>
                </a:lnSpc>
                <a:buSzPct val="100000"/>
                <a:buFont typeface="Arial" panose="020B0604020202020204" pitchFamily="34" charset="0"/>
                <a:buChar char="•"/>
                <a:defRPr/>
              </a:pPr>
              <a:r>
                <a:rPr lang="es-ES" sz="1000" dirty="0">
                  <a:solidFill>
                    <a:prstClr val="black"/>
                  </a:solidFill>
                </a:rPr>
                <a:t>Realizar implementación del Piloto </a:t>
              </a:r>
            </a:p>
            <a:p>
              <a:pPr marL="171450" lvl="1" indent="-171450">
                <a:lnSpc>
                  <a:spcPct val="85000"/>
                </a:lnSpc>
                <a:buSzPct val="100000"/>
                <a:buFont typeface="Arial" panose="020B0604020202020204" pitchFamily="34" charset="0"/>
                <a:buChar char="•"/>
                <a:defRPr/>
              </a:pPr>
              <a:r>
                <a:rPr lang="es-ES" sz="1000" dirty="0">
                  <a:solidFill>
                    <a:prstClr val="black"/>
                  </a:solidFill>
                </a:rPr>
                <a:t>Verificar los requerimientos de la solución </a:t>
              </a:r>
            </a:p>
            <a:p>
              <a:pPr marL="171450" lvl="1" indent="-171450">
                <a:lnSpc>
                  <a:spcPct val="85000"/>
                </a:lnSpc>
                <a:buSzPct val="100000"/>
                <a:buFont typeface="Arial" panose="020B0604020202020204" pitchFamily="34" charset="0"/>
                <a:buChar char="•"/>
                <a:defRPr/>
              </a:pPr>
              <a:r>
                <a:rPr lang="es-ES" sz="1000" dirty="0">
                  <a:solidFill>
                    <a:prstClr val="black"/>
                  </a:solidFill>
                </a:rPr>
                <a:t>Evaluar </a:t>
              </a:r>
              <a:r>
                <a:rPr lang="es-ES" sz="1000" dirty="0" err="1">
                  <a:solidFill>
                    <a:prstClr val="black"/>
                  </a:solidFill>
                </a:rPr>
                <a:t>KPIs</a:t>
              </a:r>
              <a:r>
                <a:rPr lang="es-ES" sz="1000" dirty="0">
                  <a:solidFill>
                    <a:prstClr val="black"/>
                  </a:solidFill>
                </a:rPr>
                <a:t> de Piloto</a:t>
              </a:r>
            </a:p>
            <a:p>
              <a:pPr marL="171450" lvl="1" indent="-171450">
                <a:lnSpc>
                  <a:spcPct val="85000"/>
                </a:lnSpc>
                <a:buSzPct val="100000"/>
                <a:buFont typeface="Arial" panose="020B0604020202020204" pitchFamily="34" charset="0"/>
                <a:buChar char="•"/>
                <a:defRPr/>
              </a:pPr>
              <a:r>
                <a:rPr lang="es-ES" sz="1000" dirty="0">
                  <a:solidFill>
                    <a:prstClr val="black"/>
                  </a:solidFill>
                </a:rPr>
                <a:t>Evaluar escalabilidad</a:t>
              </a:r>
            </a:p>
            <a:p>
              <a:pPr marL="171450" lvl="1" indent="-171450">
                <a:lnSpc>
                  <a:spcPct val="85000"/>
                </a:lnSpc>
                <a:buSzPct val="100000"/>
                <a:buFont typeface="Arial" panose="020B0604020202020204" pitchFamily="34" charset="0"/>
                <a:buChar char="•"/>
                <a:defRPr/>
              </a:pPr>
              <a:r>
                <a:rPr lang="es-ES" sz="1000" dirty="0">
                  <a:solidFill>
                    <a:prstClr val="black"/>
                  </a:solidFill>
                </a:rPr>
                <a:t>Desplegar el Plan OCM</a:t>
              </a:r>
            </a:p>
            <a:p>
              <a:pPr marL="171450" lvl="1" indent="-171450">
                <a:lnSpc>
                  <a:spcPct val="85000"/>
                </a:lnSpc>
                <a:buSzPct val="100000"/>
                <a:buFont typeface="Arial" panose="020B0604020202020204" pitchFamily="34" charset="0"/>
                <a:buChar char="•"/>
                <a:defRPr/>
              </a:pPr>
              <a:r>
                <a:rPr lang="es-ES" sz="1000" dirty="0">
                  <a:solidFill>
                    <a:prstClr val="black"/>
                  </a:solidFill>
                </a:rPr>
                <a:t>Actualizar PES</a:t>
              </a:r>
            </a:p>
            <a:p>
              <a:pPr marL="171450" lvl="1" indent="-171450">
                <a:lnSpc>
                  <a:spcPct val="85000"/>
                </a:lnSpc>
                <a:buSzPct val="100000"/>
                <a:buFont typeface="Arial" panose="020B0604020202020204" pitchFamily="34" charset="0"/>
                <a:buChar char="•"/>
                <a:defRPr/>
              </a:pPr>
              <a:r>
                <a:rPr lang="es-ES" sz="1000" dirty="0">
                  <a:solidFill>
                    <a:prstClr val="black"/>
                  </a:solidFill>
                </a:rPr>
                <a:t>Evaluar transición a Operación (focalizar esfuerzo hacia futura transición)</a:t>
              </a:r>
            </a:p>
            <a:p>
              <a:pPr marL="171450" lvl="1" indent="-171450">
                <a:lnSpc>
                  <a:spcPct val="85000"/>
                </a:lnSpc>
                <a:buSzPct val="100000"/>
                <a:buFont typeface="Arial" panose="020B0604020202020204" pitchFamily="34" charset="0"/>
                <a:buChar char="•"/>
                <a:defRPr/>
              </a:pPr>
              <a:r>
                <a:rPr lang="es-ES" sz="1000" dirty="0">
                  <a:solidFill>
                    <a:prstClr val="black"/>
                  </a:solidFill>
                </a:rPr>
                <a:t>Actualizar Caso de Negocio</a:t>
              </a:r>
            </a:p>
            <a:p>
              <a:pPr marL="171450" lvl="1" indent="-171450">
                <a:lnSpc>
                  <a:spcPct val="85000"/>
                </a:lnSpc>
                <a:buSzPct val="100000"/>
                <a:buFont typeface="Arial" panose="020B0604020202020204" pitchFamily="34" charset="0"/>
                <a:buChar char="•"/>
                <a:defRPr/>
              </a:pPr>
              <a:r>
                <a:rPr lang="es-ES" sz="1000" dirty="0">
                  <a:solidFill>
                    <a:prstClr val="black"/>
                  </a:solidFill>
                </a:rPr>
                <a:t>Actividades de Gestión de Proyecto</a:t>
              </a:r>
            </a:p>
          </p:txBody>
        </p:sp>
        <p:sp>
          <p:nvSpPr>
            <p:cNvPr id="13" name="Rectangle 12">
              <a:extLst>
                <a:ext uri="{FF2B5EF4-FFF2-40B4-BE49-F238E27FC236}">
                  <a16:creationId xmlns:a16="http://schemas.microsoft.com/office/drawing/2014/main" id="{077D9272-D7B4-D0C8-12BF-3CD179CE5EC2}"/>
                </a:ext>
              </a:extLst>
            </p:cNvPr>
            <p:cNvSpPr>
              <a:spLocks/>
            </p:cNvSpPr>
            <p:nvPr/>
          </p:nvSpPr>
          <p:spPr>
            <a:xfrm>
              <a:off x="4416851" y="5034257"/>
              <a:ext cx="3929064" cy="4452645"/>
            </a:xfrm>
            <a:prstGeom prst="rect">
              <a:avLst/>
            </a:prstGeom>
            <a:noFill/>
            <a:ln>
              <a:solidFill>
                <a:schemeClr val="bg1">
                  <a:lumMod val="85000"/>
                </a:schemeClr>
              </a:solidFill>
              <a:prstDash val="dash"/>
            </a:ln>
          </p:spPr>
          <p:txBody>
            <a:bodyPr vert="horz" wrap="square" lIns="108000" tIns="0" rIns="0" bIns="0" rtlCol="0" anchor="t">
              <a:noAutofit/>
            </a:bodyPr>
            <a:lstStyle/>
            <a:p>
              <a:pPr indent="-685800">
                <a:lnSpc>
                  <a:spcPct val="85000"/>
                </a:lnSpc>
                <a:buSzPct val="100000"/>
                <a:buFont typeface="Arial" panose="020B0604020202020204" pitchFamily="34" charset="0"/>
                <a:buChar char="•"/>
                <a:defRPr/>
              </a:pPr>
              <a:endParaRPr lang="en-AU" sz="1000" dirty="0">
                <a:solidFill>
                  <a:prstClr val="black"/>
                </a:solidFill>
              </a:endParaRPr>
            </a:p>
            <a:p>
              <a:pPr marL="257175" lvl="1" indent="-257175">
                <a:lnSpc>
                  <a:spcPct val="85000"/>
                </a:lnSpc>
                <a:buSzPct val="100000"/>
                <a:buFont typeface="Arial" panose="020B0604020202020204" pitchFamily="34" charset="0"/>
                <a:buChar char="•"/>
                <a:defRPr/>
              </a:pPr>
              <a:r>
                <a:rPr lang="es-ES" sz="1000" dirty="0">
                  <a:solidFill>
                    <a:prstClr val="black"/>
                  </a:solidFill>
                </a:rPr>
                <a:t>Reporte de Verificación Tecnológica</a:t>
              </a:r>
            </a:p>
            <a:p>
              <a:pPr marL="257175" lvl="1" indent="-257175">
                <a:lnSpc>
                  <a:spcPct val="85000"/>
                </a:lnSpc>
                <a:buSzPct val="100000"/>
                <a:buFont typeface="Arial" panose="020B0604020202020204" pitchFamily="34" charset="0"/>
                <a:buChar char="•"/>
                <a:defRPr/>
              </a:pPr>
              <a:r>
                <a:rPr lang="es-ES" sz="1000" dirty="0">
                  <a:solidFill>
                    <a:prstClr val="black"/>
                  </a:solidFill>
                </a:rPr>
                <a:t>Reporte Pre-Factibilidad</a:t>
              </a:r>
            </a:p>
            <a:p>
              <a:pPr marL="257175" lvl="1" indent="-257175">
                <a:lnSpc>
                  <a:spcPct val="85000"/>
                </a:lnSpc>
                <a:buSzPct val="100000"/>
                <a:buFont typeface="Arial" panose="020B0604020202020204" pitchFamily="34" charset="0"/>
                <a:buChar char="•"/>
                <a:defRPr/>
              </a:pPr>
              <a:r>
                <a:rPr lang="es-ES" sz="1000" dirty="0">
                  <a:solidFill>
                    <a:prstClr val="black"/>
                  </a:solidFill>
                </a:rPr>
                <a:t>TTO</a:t>
              </a:r>
            </a:p>
            <a:p>
              <a:pPr marL="257175" lvl="1" indent="-257175">
                <a:lnSpc>
                  <a:spcPct val="85000"/>
                </a:lnSpc>
                <a:buSzPct val="100000"/>
                <a:buFont typeface="Arial" panose="020B0604020202020204" pitchFamily="34" charset="0"/>
                <a:buChar char="•"/>
                <a:defRPr/>
              </a:pPr>
              <a:r>
                <a:rPr lang="es-ES" sz="1000" dirty="0">
                  <a:solidFill>
                    <a:prstClr val="black"/>
                  </a:solidFill>
                </a:rPr>
                <a:t>Documentos de Gestión de Proyectos</a:t>
              </a:r>
            </a:p>
            <a:p>
              <a:pPr marL="257175" lvl="1" indent="-257175">
                <a:lnSpc>
                  <a:spcPct val="85000"/>
                </a:lnSpc>
                <a:buSzPct val="100000"/>
                <a:buFont typeface="Arial" panose="020B0604020202020204" pitchFamily="34" charset="0"/>
                <a:buChar char="•"/>
                <a:defRPr/>
              </a:pPr>
              <a:r>
                <a:rPr lang="es-ES" sz="1000" dirty="0">
                  <a:solidFill>
                    <a:prstClr val="black"/>
                  </a:solidFill>
                </a:rPr>
                <a:t>Caso de Negocio</a:t>
              </a:r>
            </a:p>
            <a:p>
              <a:pPr marL="257175" lvl="1" indent="-257175">
                <a:lnSpc>
                  <a:spcPct val="85000"/>
                </a:lnSpc>
                <a:buSzPct val="100000"/>
                <a:buFont typeface="Arial" panose="020B0604020202020204" pitchFamily="34" charset="0"/>
                <a:buChar char="•"/>
                <a:defRPr/>
              </a:pPr>
              <a:r>
                <a:rPr lang="es-ES" sz="1000" dirty="0">
                  <a:solidFill>
                    <a:prstClr val="black"/>
                  </a:solidFill>
                </a:rPr>
                <a:t>Documento PES</a:t>
              </a:r>
            </a:p>
            <a:p>
              <a:pPr marL="257175" lvl="1" indent="-257175">
                <a:lnSpc>
                  <a:spcPct val="85000"/>
                </a:lnSpc>
                <a:buSzPct val="100000"/>
                <a:buFont typeface="Arial" panose="020B0604020202020204" pitchFamily="34" charset="0"/>
                <a:buChar char="•"/>
                <a:defRPr/>
              </a:pPr>
              <a:r>
                <a:rPr lang="es-ES" sz="1000" dirty="0">
                  <a:solidFill>
                    <a:prstClr val="black"/>
                  </a:solidFill>
                </a:rPr>
                <a:t>Pack de solicitud de inversión</a:t>
              </a:r>
              <a:endParaRPr lang="en-AU" sz="1000" dirty="0">
                <a:solidFill>
                  <a:prstClr val="black"/>
                </a:solidFill>
              </a:endParaRPr>
            </a:p>
          </p:txBody>
        </p:sp>
        <p:sp>
          <p:nvSpPr>
            <p:cNvPr id="14" name="Rectangle 13">
              <a:extLst>
                <a:ext uri="{FF2B5EF4-FFF2-40B4-BE49-F238E27FC236}">
                  <a16:creationId xmlns:a16="http://schemas.microsoft.com/office/drawing/2014/main" id="{BD052DF9-A073-182E-8E05-FF9734CF8FE2}"/>
                </a:ext>
              </a:extLst>
            </p:cNvPr>
            <p:cNvSpPr>
              <a:spLocks/>
            </p:cNvSpPr>
            <p:nvPr/>
          </p:nvSpPr>
          <p:spPr>
            <a:xfrm>
              <a:off x="8386093" y="4688690"/>
              <a:ext cx="6168110"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PLANTILLAS</a:t>
              </a:r>
            </a:p>
          </p:txBody>
        </p:sp>
        <p:sp>
          <p:nvSpPr>
            <p:cNvPr id="15" name="Arrow: Pentagon 14">
              <a:extLst>
                <a:ext uri="{FF2B5EF4-FFF2-40B4-BE49-F238E27FC236}">
                  <a16:creationId xmlns:a16="http://schemas.microsoft.com/office/drawing/2014/main" id="{868F42EA-6BA2-0DBF-2629-A18ED33AF677}"/>
                </a:ext>
              </a:extLst>
            </p:cNvPr>
            <p:cNvSpPr/>
            <p:nvPr/>
          </p:nvSpPr>
          <p:spPr>
            <a:xfrm>
              <a:off x="428627" y="2446921"/>
              <a:ext cx="17113044" cy="234935"/>
            </a:xfrm>
            <a:prstGeom prst="homePlate">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F2F2F2"/>
                  </a:solidFill>
                  <a:cs typeface="Arial"/>
                  <a:sym typeface="Arial"/>
                </a:rPr>
                <a:t>ENTREGA DE  INICIATIVAS TECNOLÓGICAS</a:t>
              </a:r>
            </a:p>
          </p:txBody>
        </p:sp>
        <p:sp>
          <p:nvSpPr>
            <p:cNvPr id="16" name="Arrow: Chevron 15">
              <a:hlinkClick r:id="rId2" action="ppaction://hlinksldjump"/>
              <a:extLst>
                <a:ext uri="{FF2B5EF4-FFF2-40B4-BE49-F238E27FC236}">
                  <a16:creationId xmlns:a16="http://schemas.microsoft.com/office/drawing/2014/main" id="{F8C62B51-8975-D078-8E23-5778D7386527}"/>
                </a:ext>
              </a:extLst>
            </p:cNvPr>
            <p:cNvSpPr/>
            <p:nvPr/>
          </p:nvSpPr>
          <p:spPr>
            <a:xfrm>
              <a:off x="3871120" y="2778136"/>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en-AU" sz="1000" b="1" kern="0" dirty="0">
                  <a:solidFill>
                    <a:srgbClr val="000000"/>
                  </a:solidFill>
                  <a:cs typeface="Arial"/>
                  <a:sym typeface="Arial"/>
                </a:rPr>
                <a:t>INVESTIGAR</a:t>
              </a:r>
            </a:p>
          </p:txBody>
        </p:sp>
        <p:sp>
          <p:nvSpPr>
            <p:cNvPr id="17" name="Arrow: Pentagon 16">
              <a:hlinkClick r:id="rId3" action="ppaction://hlinksldjump"/>
              <a:extLst>
                <a:ext uri="{FF2B5EF4-FFF2-40B4-BE49-F238E27FC236}">
                  <a16:creationId xmlns:a16="http://schemas.microsoft.com/office/drawing/2014/main" id="{4CAB8BBA-9E3A-B033-C60B-32FBA20A8942}"/>
                </a:ext>
              </a:extLst>
            </p:cNvPr>
            <p:cNvSpPr/>
            <p:nvPr/>
          </p:nvSpPr>
          <p:spPr>
            <a:xfrm>
              <a:off x="428625" y="2778134"/>
              <a:ext cx="3442494" cy="234935"/>
            </a:xfrm>
            <a:prstGeom prst="homePlate">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en-AU" sz="1000" b="1" kern="0" dirty="0">
                  <a:solidFill>
                    <a:srgbClr val="000000"/>
                  </a:solidFill>
                  <a:cs typeface="Arial"/>
                  <a:sym typeface="Arial"/>
                </a:rPr>
                <a:t>INICIATIVA</a:t>
              </a:r>
            </a:p>
          </p:txBody>
        </p:sp>
        <p:sp>
          <p:nvSpPr>
            <p:cNvPr id="18" name="Arrow: Chevron 17">
              <a:hlinkClick r:id="rId4" action="ppaction://hlinksldjump"/>
              <a:extLst>
                <a:ext uri="{FF2B5EF4-FFF2-40B4-BE49-F238E27FC236}">
                  <a16:creationId xmlns:a16="http://schemas.microsoft.com/office/drawing/2014/main" id="{7407814C-DCAF-D817-DAA1-1616D1D03761}"/>
                </a:ext>
              </a:extLst>
            </p:cNvPr>
            <p:cNvSpPr/>
            <p:nvPr/>
          </p:nvSpPr>
          <p:spPr>
            <a:xfrm>
              <a:off x="10722967"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FACTIBILIDAD</a:t>
              </a:r>
            </a:p>
          </p:txBody>
        </p:sp>
        <p:sp>
          <p:nvSpPr>
            <p:cNvPr id="19" name="Arrow: Chevron 18">
              <a:extLst>
                <a:ext uri="{FF2B5EF4-FFF2-40B4-BE49-F238E27FC236}">
                  <a16:creationId xmlns:a16="http://schemas.microsoft.com/office/drawing/2014/main" id="{C2907744-BD0F-9B47-B68D-EB9A43614E16}"/>
                </a:ext>
              </a:extLst>
            </p:cNvPr>
            <p:cNvSpPr/>
            <p:nvPr/>
          </p:nvSpPr>
          <p:spPr>
            <a:xfrm>
              <a:off x="7280471" y="2778134"/>
              <a:ext cx="3409352" cy="234935"/>
            </a:xfrm>
            <a:prstGeom prst="chevron">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en-AU" sz="1000" b="1" kern="0" dirty="0">
                  <a:solidFill>
                    <a:srgbClr val="F2F2F2"/>
                  </a:solidFill>
                  <a:cs typeface="Arial"/>
                  <a:sym typeface="Arial"/>
                </a:rPr>
                <a:t>VERIFICAR</a:t>
              </a:r>
            </a:p>
          </p:txBody>
        </p:sp>
        <p:sp>
          <p:nvSpPr>
            <p:cNvPr id="20" name="Arrow: Chevron 19">
              <a:hlinkClick r:id="rId5" action="ppaction://hlinksldjump"/>
              <a:extLst>
                <a:ext uri="{FF2B5EF4-FFF2-40B4-BE49-F238E27FC236}">
                  <a16:creationId xmlns:a16="http://schemas.microsoft.com/office/drawing/2014/main" id="{E16D570A-7155-8FB0-3816-A42256B932FF}"/>
                </a:ext>
              </a:extLst>
            </p:cNvPr>
            <p:cNvSpPr/>
            <p:nvPr/>
          </p:nvSpPr>
          <p:spPr>
            <a:xfrm>
              <a:off x="14132318"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ESCALA</a:t>
              </a:r>
            </a:p>
          </p:txBody>
        </p:sp>
        <p:sp>
          <p:nvSpPr>
            <p:cNvPr id="21" name="Title 1">
              <a:extLst>
                <a:ext uri="{FF2B5EF4-FFF2-40B4-BE49-F238E27FC236}">
                  <a16:creationId xmlns:a16="http://schemas.microsoft.com/office/drawing/2014/main" id="{7F5D424D-CB53-0619-6A58-F5A56C3F1EAF}"/>
                </a:ext>
              </a:extLst>
            </p:cNvPr>
            <p:cNvSpPr txBox="1">
              <a:spLocks/>
            </p:cNvSpPr>
            <p:nvPr/>
          </p:nvSpPr>
          <p:spPr>
            <a:xfrm>
              <a:off x="11331475" y="6051194"/>
              <a:ext cx="2549978" cy="421509"/>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ts val="3000"/>
                </a:lnSpc>
                <a:defRPr/>
              </a:pPr>
              <a:r>
                <a:rPr lang="en-AU" sz="1000" b="1" spc="-75" dirty="0">
                  <a:solidFill>
                    <a:srgbClr val="00AFAA"/>
                  </a:solidFill>
                  <a:latin typeface="+mn-lt"/>
                </a:rPr>
                <a:t>PRESENTACIÓN GATE 2</a:t>
              </a:r>
            </a:p>
          </p:txBody>
        </p:sp>
        <p:sp>
          <p:nvSpPr>
            <p:cNvPr id="22" name="Rectangle 21">
              <a:extLst>
                <a:ext uri="{FF2B5EF4-FFF2-40B4-BE49-F238E27FC236}">
                  <a16:creationId xmlns:a16="http://schemas.microsoft.com/office/drawing/2014/main" id="{51A7099C-8CC9-99EB-D0BF-0F0B471592B5}"/>
                </a:ext>
              </a:extLst>
            </p:cNvPr>
            <p:cNvSpPr>
              <a:spLocks/>
            </p:cNvSpPr>
            <p:nvPr/>
          </p:nvSpPr>
          <p:spPr>
            <a:xfrm>
              <a:off x="14593643" y="4688690"/>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AU" sz="1000" b="1" spc="-15" dirty="0">
                  <a:solidFill>
                    <a:srgbClr val="000000"/>
                  </a:solidFill>
                  <a:cs typeface="Calibri" panose="020F0502020204030204" pitchFamily="34" charset="0"/>
                  <a:sym typeface="Arial"/>
                </a:rPr>
                <a:t>COSTO &amp; CALENDARIO</a:t>
              </a:r>
              <a:endParaRPr lang="en-US" sz="1000" b="1" spc="-15" dirty="0">
                <a:solidFill>
                  <a:srgbClr val="000000"/>
                </a:solidFill>
                <a:cs typeface="Calibri" panose="020F0502020204030204" pitchFamily="34" charset="0"/>
              </a:endParaRPr>
            </a:p>
          </p:txBody>
        </p:sp>
        <p:sp>
          <p:nvSpPr>
            <p:cNvPr id="23" name="Rectangle 22">
              <a:extLst>
                <a:ext uri="{FF2B5EF4-FFF2-40B4-BE49-F238E27FC236}">
                  <a16:creationId xmlns:a16="http://schemas.microsoft.com/office/drawing/2014/main" id="{CC5EDCE5-6E7E-A032-303E-789E587A32BA}"/>
                </a:ext>
              </a:extLst>
            </p:cNvPr>
            <p:cNvSpPr>
              <a:spLocks/>
            </p:cNvSpPr>
            <p:nvPr/>
          </p:nvSpPr>
          <p:spPr>
            <a:xfrm>
              <a:off x="14593643" y="5034257"/>
              <a:ext cx="2936138" cy="2166644"/>
            </a:xfrm>
            <a:prstGeom prst="rect">
              <a:avLst/>
            </a:prstGeom>
            <a:noFill/>
            <a:ln>
              <a:solidFill>
                <a:schemeClr val="bg1">
                  <a:lumMod val="85000"/>
                </a:schemeClr>
              </a:solidFill>
              <a:prstDash val="dash"/>
            </a:ln>
          </p:spPr>
          <p:txBody>
            <a:bodyPr vert="horz" wrap="square" lIns="108000" tIns="0" rIns="0" bIns="0" rtlCol="0" anchor="t">
              <a:noAutofit/>
            </a:bodyPr>
            <a:lstStyle/>
            <a:p>
              <a:pPr marL="171450" indent="-171450">
                <a:buFont typeface="Arial" panose="020B0604020202020204" pitchFamily="34" charset="0"/>
                <a:buChar char="•"/>
              </a:pPr>
              <a:endParaRPr lang="es-419" sz="1000" dirty="0">
                <a:solidFill>
                  <a:srgbClr val="000000"/>
                </a:solidFill>
              </a:endParaRPr>
            </a:p>
            <a:p>
              <a:pPr marL="171450" indent="-171450">
                <a:buFont typeface="Arial" panose="020B0604020202020204" pitchFamily="34" charset="0"/>
                <a:buChar char="•"/>
              </a:pPr>
              <a:r>
                <a:rPr lang="es-419" sz="1000" dirty="0">
                  <a:solidFill>
                    <a:srgbClr val="000000"/>
                  </a:solidFill>
                </a:rPr>
                <a:t>Clase 3 para la siguiente fase</a:t>
              </a:r>
            </a:p>
            <a:p>
              <a:pPr marL="171450" indent="-171450">
                <a:buFont typeface="Arial" panose="020B0604020202020204" pitchFamily="34" charset="0"/>
                <a:buChar char="•"/>
              </a:pPr>
              <a:r>
                <a:rPr lang="es-419" sz="1000" dirty="0">
                  <a:solidFill>
                    <a:srgbClr val="000000"/>
                  </a:solidFill>
                </a:rPr>
                <a:t>Clase 4 para Escala</a:t>
              </a:r>
              <a:endParaRPr lang="en-AU" sz="1000" dirty="0">
                <a:solidFill>
                  <a:prstClr val="black"/>
                </a:solidFill>
              </a:endParaRPr>
            </a:p>
          </p:txBody>
        </p:sp>
        <p:sp>
          <p:nvSpPr>
            <p:cNvPr id="24" name="Rectangle 23">
              <a:extLst>
                <a:ext uri="{FF2B5EF4-FFF2-40B4-BE49-F238E27FC236}">
                  <a16:creationId xmlns:a16="http://schemas.microsoft.com/office/drawing/2014/main" id="{08CBA620-23AF-10EE-3FCA-FFAD60212EE4}"/>
                </a:ext>
              </a:extLst>
            </p:cNvPr>
            <p:cNvSpPr>
              <a:spLocks/>
            </p:cNvSpPr>
            <p:nvPr/>
          </p:nvSpPr>
          <p:spPr>
            <a:xfrm>
              <a:off x="14593643" y="7249862"/>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CONTINGENCIA</a:t>
              </a:r>
            </a:p>
          </p:txBody>
        </p:sp>
        <p:sp>
          <p:nvSpPr>
            <p:cNvPr id="25" name="Rectangle 24">
              <a:extLst>
                <a:ext uri="{FF2B5EF4-FFF2-40B4-BE49-F238E27FC236}">
                  <a16:creationId xmlns:a16="http://schemas.microsoft.com/office/drawing/2014/main" id="{110E34F8-EDB1-4B47-9732-9F2AA0D39FAF}"/>
                </a:ext>
              </a:extLst>
            </p:cNvPr>
            <p:cNvSpPr>
              <a:spLocks/>
            </p:cNvSpPr>
            <p:nvPr/>
          </p:nvSpPr>
          <p:spPr>
            <a:xfrm>
              <a:off x="14593643" y="7595430"/>
              <a:ext cx="2936138" cy="1891473"/>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indent="-257175">
                <a:buFont typeface="Arial" panose="020B0604020202020204" pitchFamily="34" charset="0"/>
                <a:buChar char="•"/>
                <a:defRPr/>
              </a:pPr>
              <a:endParaRPr lang="en-US" sz="1000" dirty="0">
                <a:solidFill>
                  <a:srgbClr val="000000"/>
                </a:solidFill>
              </a:endParaRPr>
            </a:p>
            <a:p>
              <a:pPr marL="257175" indent="-257175">
                <a:buFont typeface="Arial" panose="020B0604020202020204" pitchFamily="34" charset="0"/>
                <a:buChar char="•"/>
                <a:defRPr/>
              </a:pPr>
              <a:r>
                <a:rPr lang="en-US" sz="1000" dirty="0" err="1">
                  <a:solidFill>
                    <a:srgbClr val="000000"/>
                  </a:solidFill>
                </a:rPr>
                <a:t>Cuantitativa</a:t>
              </a:r>
              <a:endParaRPr lang="en-AU" sz="1000" dirty="0">
                <a:solidFill>
                  <a:prstClr val="black"/>
                </a:solidFill>
              </a:endParaRPr>
            </a:p>
          </p:txBody>
        </p:sp>
        <p:pic>
          <p:nvPicPr>
            <p:cNvPr id="26" name="Picture 25">
              <a:extLst>
                <a:ext uri="{FF2B5EF4-FFF2-40B4-BE49-F238E27FC236}">
                  <a16:creationId xmlns:a16="http://schemas.microsoft.com/office/drawing/2014/main" id="{4D000D1B-9D63-F57C-EAAB-61A48703DBB7}"/>
                </a:ext>
              </a:extLst>
            </p:cNvPr>
            <p:cNvPicPr>
              <a:picLocks noChangeAspect="1"/>
            </p:cNvPicPr>
            <p:nvPr/>
          </p:nvPicPr>
          <p:blipFill>
            <a:blip r:embed="rId6"/>
            <a:stretch>
              <a:fillRect/>
            </a:stretch>
          </p:blipFill>
          <p:spPr>
            <a:xfrm>
              <a:off x="8765509" y="6051194"/>
              <a:ext cx="2526479" cy="3129818"/>
            </a:xfrm>
            <a:prstGeom prst="rect">
              <a:avLst/>
            </a:prstGeom>
            <a:noFill/>
            <a:ln w="3175">
              <a:solidFill>
                <a:schemeClr val="bg1">
                  <a:lumMod val="85000"/>
                </a:schemeClr>
              </a:solidFill>
            </a:ln>
          </p:spPr>
        </p:pic>
        <p:pic>
          <p:nvPicPr>
            <p:cNvPr id="27" name="Picture 26">
              <a:extLst>
                <a:ext uri="{FF2B5EF4-FFF2-40B4-BE49-F238E27FC236}">
                  <a16:creationId xmlns:a16="http://schemas.microsoft.com/office/drawing/2014/main" id="{73BC8801-1996-ACB3-7061-148697C06C57}"/>
                </a:ext>
              </a:extLst>
            </p:cNvPr>
            <p:cNvPicPr>
              <a:picLocks noChangeAspect="1"/>
            </p:cNvPicPr>
            <p:nvPr/>
          </p:nvPicPr>
          <p:blipFill>
            <a:blip r:embed="rId7"/>
            <a:stretch>
              <a:fillRect/>
            </a:stretch>
          </p:blipFill>
          <p:spPr>
            <a:xfrm>
              <a:off x="11605840" y="6559247"/>
              <a:ext cx="2526479" cy="1776800"/>
            </a:xfrm>
            <a:prstGeom prst="rect">
              <a:avLst/>
            </a:prstGeom>
            <a:noFill/>
            <a:ln w="3175">
              <a:solidFill>
                <a:schemeClr val="bg1">
                  <a:lumMod val="85000"/>
                </a:schemeClr>
              </a:solidFill>
            </a:ln>
          </p:spPr>
        </p:pic>
      </p:grpSp>
    </p:spTree>
    <p:extLst>
      <p:ext uri="{BB962C8B-B14F-4D97-AF65-F5344CB8AC3E}">
        <p14:creationId xmlns:p14="http://schemas.microsoft.com/office/powerpoint/2010/main" val="202817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AEC9-6FBD-EBE2-7ABF-F6510FA54848}"/>
              </a:ext>
            </a:extLst>
          </p:cNvPr>
          <p:cNvSpPr>
            <a:spLocks noGrp="1"/>
          </p:cNvSpPr>
          <p:nvPr>
            <p:ph type="title"/>
          </p:nvPr>
        </p:nvSpPr>
        <p:spPr/>
        <p:txBody>
          <a:bodyPr/>
          <a:lstStyle/>
          <a:p>
            <a:r>
              <a:rPr lang="en-US" dirty="0" err="1"/>
              <a:t>Requerimientos</a:t>
            </a:r>
            <a:r>
              <a:rPr lang="en-US" dirty="0"/>
              <a:t> - </a:t>
            </a:r>
            <a:r>
              <a:rPr lang="en-US" dirty="0" err="1"/>
              <a:t>Factibilidad</a:t>
            </a:r>
            <a:endParaRPr lang="es-419" dirty="0"/>
          </a:p>
        </p:txBody>
      </p:sp>
      <p:sp>
        <p:nvSpPr>
          <p:cNvPr id="4" name="Footer Placeholder 3">
            <a:extLst>
              <a:ext uri="{FF2B5EF4-FFF2-40B4-BE49-F238E27FC236}">
                <a16:creationId xmlns:a16="http://schemas.microsoft.com/office/drawing/2014/main" id="{D6ADF5C2-BE16-686A-2050-DC2508C4CF78}"/>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6A876409-988E-954E-972A-AB3F70502AA9}"/>
              </a:ext>
            </a:extLst>
          </p:cNvPr>
          <p:cNvSpPr>
            <a:spLocks noGrp="1"/>
          </p:cNvSpPr>
          <p:nvPr>
            <p:ph type="body" sz="quarter" idx="13"/>
          </p:nvPr>
        </p:nvSpPr>
        <p:spPr>
          <a:xfrm>
            <a:off x="334960" y="1342869"/>
            <a:ext cx="11256817" cy="461868"/>
          </a:xfrm>
        </p:spPr>
        <p:txBody>
          <a:bodyPr/>
          <a:lstStyle/>
          <a:p>
            <a:r>
              <a:rPr lang="es-419" sz="1600" dirty="0"/>
              <a:t>Ciclo de Vida del Proyecto – Ingeniería para Escalamiento y Evaluación de Inicio en otros activos</a:t>
            </a:r>
          </a:p>
          <a:p>
            <a:endParaRPr lang="es-419" sz="1600" dirty="0"/>
          </a:p>
        </p:txBody>
      </p:sp>
      <p:grpSp>
        <p:nvGrpSpPr>
          <p:cNvPr id="28" name="Group 27">
            <a:extLst>
              <a:ext uri="{FF2B5EF4-FFF2-40B4-BE49-F238E27FC236}">
                <a16:creationId xmlns:a16="http://schemas.microsoft.com/office/drawing/2014/main" id="{BBF0A052-A593-D932-964A-4D6C4DAD1911}"/>
              </a:ext>
            </a:extLst>
          </p:cNvPr>
          <p:cNvGrpSpPr/>
          <p:nvPr/>
        </p:nvGrpSpPr>
        <p:grpSpPr>
          <a:xfrm>
            <a:off x="334961" y="1859579"/>
            <a:ext cx="11522077" cy="4609475"/>
            <a:chOff x="428625" y="2446921"/>
            <a:chExt cx="17113046" cy="7039982"/>
          </a:xfrm>
        </p:grpSpPr>
        <p:pic>
          <p:nvPicPr>
            <p:cNvPr id="6" name="Picture 5">
              <a:extLst>
                <a:ext uri="{FF2B5EF4-FFF2-40B4-BE49-F238E27FC236}">
                  <a16:creationId xmlns:a16="http://schemas.microsoft.com/office/drawing/2014/main" id="{DDCDB3B6-E05E-7FEF-3743-34175C6357F4}"/>
                </a:ext>
              </a:extLst>
            </p:cNvPr>
            <p:cNvPicPr>
              <a:picLocks noChangeAspect="1"/>
            </p:cNvPicPr>
            <p:nvPr/>
          </p:nvPicPr>
          <p:blipFill>
            <a:blip r:embed="rId3"/>
            <a:stretch>
              <a:fillRect/>
            </a:stretch>
          </p:blipFill>
          <p:spPr>
            <a:xfrm>
              <a:off x="8765509" y="6051194"/>
              <a:ext cx="2526479" cy="3129818"/>
            </a:xfrm>
            <a:prstGeom prst="rect">
              <a:avLst/>
            </a:prstGeom>
            <a:noFill/>
            <a:ln w="3175">
              <a:solidFill>
                <a:schemeClr val="bg1">
                  <a:lumMod val="85000"/>
                </a:schemeClr>
              </a:solidFill>
            </a:ln>
          </p:spPr>
        </p:pic>
        <p:sp>
          <p:nvSpPr>
            <p:cNvPr id="7" name="Rectangle 6">
              <a:extLst>
                <a:ext uri="{FF2B5EF4-FFF2-40B4-BE49-F238E27FC236}">
                  <a16:creationId xmlns:a16="http://schemas.microsoft.com/office/drawing/2014/main" id="{C04A0989-85C5-B2AB-870C-C88ADC503BDA}"/>
                </a:ext>
              </a:extLst>
            </p:cNvPr>
            <p:cNvSpPr>
              <a:spLocks/>
            </p:cNvSpPr>
            <p:nvPr/>
          </p:nvSpPr>
          <p:spPr>
            <a:xfrm>
              <a:off x="8385356" y="5034257"/>
              <a:ext cx="6168846"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0" lvl="1">
                <a:lnSpc>
                  <a:spcPct val="85000"/>
                </a:lnSpc>
                <a:spcAft>
                  <a:spcPts val="900"/>
                </a:spcAft>
                <a:buSzPct val="100000"/>
                <a:defRPr/>
              </a:pPr>
              <a:endParaRPr lang="en-AU" sz="1050">
                <a:solidFill>
                  <a:prstClr val="black"/>
                </a:solidFill>
              </a:endParaRPr>
            </a:p>
          </p:txBody>
        </p:sp>
        <p:sp>
          <p:nvSpPr>
            <p:cNvPr id="8" name="Rectangle 7">
              <a:extLst>
                <a:ext uri="{FF2B5EF4-FFF2-40B4-BE49-F238E27FC236}">
                  <a16:creationId xmlns:a16="http://schemas.microsoft.com/office/drawing/2014/main" id="{68FA10CD-DC82-FE49-9E47-1C437E891702}"/>
                </a:ext>
              </a:extLst>
            </p:cNvPr>
            <p:cNvSpPr/>
            <p:nvPr/>
          </p:nvSpPr>
          <p:spPr>
            <a:xfrm>
              <a:off x="432206" y="3061847"/>
              <a:ext cx="17101526" cy="296606"/>
            </a:xfrm>
            <a:prstGeom prst="rect">
              <a:avLst/>
            </a:prstGeom>
            <a:solidFill>
              <a:srgbClr val="F2F2F2"/>
            </a:solidFill>
            <a:ln>
              <a:noFill/>
              <a:prstDash val="dash"/>
            </a:ln>
          </p:spPr>
          <p:txBody>
            <a:bodyPr vert="horz" wrap="square" lIns="108000" tIns="0" rIns="0" bIns="0" rtlCol="0" anchor="ctr">
              <a:noAutofit/>
            </a:bodyPr>
            <a:lstStyle/>
            <a:p>
              <a:pPr marL="19050" marR="185738">
                <a:spcBef>
                  <a:spcPts val="900"/>
                </a:spcBef>
                <a:defRPr/>
              </a:pPr>
              <a:r>
                <a:rPr lang="en-US" sz="1050" b="1" spc="-15" dirty="0">
                  <a:solidFill>
                    <a:srgbClr val="000000"/>
                  </a:solidFill>
                  <a:cs typeface="Calibri" panose="020F0502020204030204" pitchFamily="34" charset="0"/>
                </a:rPr>
                <a:t>PROPÓSITO</a:t>
              </a:r>
            </a:p>
          </p:txBody>
        </p:sp>
        <p:sp>
          <p:nvSpPr>
            <p:cNvPr id="9" name="object 9">
              <a:extLst>
                <a:ext uri="{FF2B5EF4-FFF2-40B4-BE49-F238E27FC236}">
                  <a16:creationId xmlns:a16="http://schemas.microsoft.com/office/drawing/2014/main" id="{5BB97CD8-3535-99E5-FE0E-B3D562C4D12E}"/>
                </a:ext>
              </a:extLst>
            </p:cNvPr>
            <p:cNvSpPr txBox="1"/>
            <p:nvPr/>
          </p:nvSpPr>
          <p:spPr>
            <a:xfrm>
              <a:off x="428626" y="3407414"/>
              <a:ext cx="17101526" cy="1232315"/>
            </a:xfrm>
            <a:prstGeom prst="rect">
              <a:avLst/>
            </a:prstGeom>
            <a:solidFill>
              <a:srgbClr val="F2F2F2"/>
            </a:solidFill>
            <a:ln>
              <a:noFill/>
              <a:prstDash val="dash"/>
            </a:ln>
          </p:spPr>
          <p:txBody>
            <a:bodyPr vert="horz" wrap="square" lIns="108000" tIns="0" rIns="0" bIns="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84150" marR="123825" indent="-171450">
                <a:spcBef>
                  <a:spcPts val="600"/>
                </a:spcBef>
                <a:buFont typeface="Arial" panose="020B0604020202020204" pitchFamily="34" charset="0"/>
                <a:buChar char="•"/>
                <a:defRPr sz="1050">
                  <a:solidFill>
                    <a:schemeClr val="tx2"/>
                  </a:solidFill>
                  <a:latin typeface="Calibri Light" panose="020F0302020204030204" pitchFamily="34" charset="0"/>
                  <a:cs typeface="Calibri Light" panose="020F0302020204030204" pitchFamily="34" charset="0"/>
                </a:defRPr>
              </a:lvl1pPr>
            </a:lstStyle>
            <a:p>
              <a:pPr marL="0" lvl="1">
                <a:lnSpc>
                  <a:spcPct val="85000"/>
                </a:lnSpc>
                <a:spcAft>
                  <a:spcPts val="900"/>
                </a:spcAft>
                <a:buSzPct val="100000"/>
                <a:defRPr/>
              </a:pPr>
              <a:r>
                <a:rPr lang="es-ES" sz="1050" dirty="0">
                  <a:solidFill>
                    <a:prstClr val="black"/>
                  </a:solidFill>
                </a:rPr>
                <a:t>En esta etapa se evalúa el caso de negocio de la opción de escalamiento en el sitio de la prueba, como también se evalúa el inicio de la iniciativa para otros activos en un marco distinto al de Tecnología. Se busca confirmar la robustez y viabilidad de la solución. Se desarrolla todo el plan de ejecución para llevar a cabo la ejecución final sin sobresalto. Incluye el Desarrollo de ingeniería a nivel de detalle.</a:t>
              </a:r>
            </a:p>
          </p:txBody>
        </p:sp>
        <p:sp>
          <p:nvSpPr>
            <p:cNvPr id="10" name="Title 1">
              <a:extLst>
                <a:ext uri="{FF2B5EF4-FFF2-40B4-BE49-F238E27FC236}">
                  <a16:creationId xmlns:a16="http://schemas.microsoft.com/office/drawing/2014/main" id="{C266A99D-4058-B3DA-6019-2F079D39C9F4}"/>
                </a:ext>
              </a:extLst>
            </p:cNvPr>
            <p:cNvSpPr txBox="1">
              <a:spLocks/>
            </p:cNvSpPr>
            <p:nvPr/>
          </p:nvSpPr>
          <p:spPr>
            <a:xfrm>
              <a:off x="8644353" y="5465255"/>
              <a:ext cx="2768793" cy="421509"/>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ct val="100000"/>
                </a:lnSpc>
                <a:defRPr/>
              </a:pPr>
              <a:r>
                <a:rPr lang="es-CL" sz="1050" b="1" spc="-75" dirty="0">
                  <a:solidFill>
                    <a:srgbClr val="00AFAA"/>
                  </a:solidFill>
                  <a:latin typeface="+mn-lt"/>
                </a:rPr>
                <a:t>FACTIBILIDAD DE LA INICIATIVA TECNOLÓGICA</a:t>
              </a:r>
            </a:p>
          </p:txBody>
        </p:sp>
        <p:sp>
          <p:nvSpPr>
            <p:cNvPr id="11" name="Rectangle 10">
              <a:extLst>
                <a:ext uri="{FF2B5EF4-FFF2-40B4-BE49-F238E27FC236}">
                  <a16:creationId xmlns:a16="http://schemas.microsoft.com/office/drawing/2014/main" id="{E64902F3-7FBF-2554-155E-ABD2FB95A97C}"/>
                </a:ext>
              </a:extLst>
            </p:cNvPr>
            <p:cNvSpPr/>
            <p:nvPr/>
          </p:nvSpPr>
          <p:spPr>
            <a:xfrm>
              <a:off x="428626" y="4688690"/>
              <a:ext cx="3948785"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50" b="1" spc="-15" dirty="0">
                  <a:solidFill>
                    <a:srgbClr val="000000"/>
                  </a:solidFill>
                  <a:cs typeface="Calibri" panose="020F0502020204030204" pitchFamily="34" charset="0"/>
                </a:rPr>
                <a:t>ACTIVIDADES CLAVE</a:t>
              </a:r>
            </a:p>
          </p:txBody>
        </p:sp>
        <p:sp>
          <p:nvSpPr>
            <p:cNvPr id="12" name="Rectangle 11">
              <a:extLst>
                <a:ext uri="{FF2B5EF4-FFF2-40B4-BE49-F238E27FC236}">
                  <a16:creationId xmlns:a16="http://schemas.microsoft.com/office/drawing/2014/main" id="{AF7B2F23-FBC2-DB15-8E4F-636B1BD55DE0}"/>
                </a:ext>
              </a:extLst>
            </p:cNvPr>
            <p:cNvSpPr>
              <a:spLocks/>
            </p:cNvSpPr>
            <p:nvPr/>
          </p:nvSpPr>
          <p:spPr>
            <a:xfrm>
              <a:off x="4417220" y="4688690"/>
              <a:ext cx="3929064"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50" b="1" spc="-15" dirty="0">
                  <a:solidFill>
                    <a:srgbClr val="000000"/>
                  </a:solidFill>
                  <a:cs typeface="Calibri" panose="020F0502020204030204" pitchFamily="34" charset="0"/>
                </a:rPr>
                <a:t>ENTREGABLES CLAVE</a:t>
              </a:r>
            </a:p>
          </p:txBody>
        </p:sp>
        <p:sp>
          <p:nvSpPr>
            <p:cNvPr id="13" name="Rectangle 12">
              <a:extLst>
                <a:ext uri="{FF2B5EF4-FFF2-40B4-BE49-F238E27FC236}">
                  <a16:creationId xmlns:a16="http://schemas.microsoft.com/office/drawing/2014/main" id="{CCF07499-585F-C944-84EA-D84152B3EB14}"/>
                </a:ext>
              </a:extLst>
            </p:cNvPr>
            <p:cNvSpPr/>
            <p:nvPr/>
          </p:nvSpPr>
          <p:spPr>
            <a:xfrm>
              <a:off x="428626" y="5034257"/>
              <a:ext cx="3948785"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buSzPct val="100000"/>
                <a:buFont typeface="Arial" panose="020B0604020202020204" pitchFamily="34" charset="0"/>
                <a:buChar char="•"/>
                <a:defRPr/>
              </a:pPr>
              <a:endParaRPr lang="en-AU" sz="1050" dirty="0">
                <a:solidFill>
                  <a:prstClr val="black"/>
                </a:solidFill>
              </a:endParaRPr>
            </a:p>
            <a:p>
              <a:pPr marL="257175" lvl="1" indent="-257175">
                <a:lnSpc>
                  <a:spcPct val="85000"/>
                </a:lnSpc>
                <a:buSzPct val="100000"/>
                <a:buFont typeface="Arial" panose="020B0604020202020204" pitchFamily="34" charset="0"/>
                <a:buChar char="•"/>
                <a:defRPr/>
              </a:pPr>
              <a:r>
                <a:rPr lang="es-ES" sz="1050" dirty="0">
                  <a:solidFill>
                    <a:prstClr val="black"/>
                  </a:solidFill>
                </a:rPr>
                <a:t>Actividades de Gestión de Proyectos</a:t>
              </a:r>
            </a:p>
            <a:p>
              <a:pPr marL="257175" lvl="1" indent="-257175">
                <a:lnSpc>
                  <a:spcPct val="85000"/>
                </a:lnSpc>
                <a:buSzPct val="100000"/>
                <a:buFont typeface="Arial" panose="020B0604020202020204" pitchFamily="34" charset="0"/>
                <a:buChar char="•"/>
                <a:defRPr/>
              </a:pPr>
              <a:r>
                <a:rPr lang="es-ES" sz="1050" dirty="0">
                  <a:solidFill>
                    <a:prstClr val="black"/>
                  </a:solidFill>
                </a:rPr>
                <a:t>Definición de Planes (PEP, OCM, TTO, Gestión de Beneficio)</a:t>
              </a:r>
            </a:p>
            <a:p>
              <a:pPr marL="257175" lvl="1" indent="-257175">
                <a:lnSpc>
                  <a:spcPct val="85000"/>
                </a:lnSpc>
                <a:buSzPct val="100000"/>
                <a:buFont typeface="Arial" panose="020B0604020202020204" pitchFamily="34" charset="0"/>
                <a:buChar char="•"/>
                <a:defRPr/>
              </a:pPr>
              <a:r>
                <a:rPr lang="es-ES" sz="1050" dirty="0">
                  <a:solidFill>
                    <a:prstClr val="black"/>
                  </a:solidFill>
                </a:rPr>
                <a:t>Talleres  (HAZOP &amp; constructibilidad, otros)</a:t>
              </a:r>
            </a:p>
            <a:p>
              <a:pPr marL="257175" lvl="1" indent="-257175">
                <a:lnSpc>
                  <a:spcPct val="85000"/>
                </a:lnSpc>
                <a:buSzPct val="100000"/>
                <a:buFont typeface="Arial" panose="020B0604020202020204" pitchFamily="34" charset="0"/>
                <a:buChar char="•"/>
                <a:defRPr/>
              </a:pPr>
              <a:r>
                <a:rPr lang="es-ES" sz="1050" dirty="0">
                  <a:solidFill>
                    <a:prstClr val="black"/>
                  </a:solidFill>
                </a:rPr>
                <a:t>IPR+T con miras a la ejecución</a:t>
              </a:r>
            </a:p>
            <a:p>
              <a:pPr marL="257175" lvl="1" indent="-257175">
                <a:lnSpc>
                  <a:spcPct val="85000"/>
                </a:lnSpc>
                <a:buSzPct val="100000"/>
                <a:buFont typeface="Arial" panose="020B0604020202020204" pitchFamily="34" charset="0"/>
                <a:buChar char="•"/>
                <a:defRPr/>
              </a:pPr>
              <a:r>
                <a:rPr lang="es-ES" sz="1050" dirty="0">
                  <a:solidFill>
                    <a:prstClr val="black"/>
                  </a:solidFill>
                </a:rPr>
                <a:t>Definición de Modelo Operativo y Modelo de Soporte</a:t>
              </a:r>
            </a:p>
            <a:p>
              <a:pPr marL="257175" lvl="1" indent="-257175">
                <a:lnSpc>
                  <a:spcPct val="85000"/>
                </a:lnSpc>
                <a:buSzPct val="100000"/>
                <a:buFont typeface="Arial" panose="020B0604020202020204" pitchFamily="34" charset="0"/>
                <a:buChar char="•"/>
                <a:defRPr/>
              </a:pPr>
              <a:r>
                <a:rPr lang="es-ES" sz="1050" dirty="0">
                  <a:solidFill>
                    <a:prstClr val="black"/>
                  </a:solidFill>
                </a:rPr>
                <a:t>Desarrollo de planes específicos de </a:t>
              </a:r>
              <a:r>
                <a:rPr lang="es-ES" sz="1050" dirty="0" err="1">
                  <a:solidFill>
                    <a:prstClr val="black"/>
                  </a:solidFill>
                </a:rPr>
                <a:t>comisionamiento</a:t>
              </a:r>
              <a:r>
                <a:rPr lang="es-ES" sz="1050" dirty="0">
                  <a:solidFill>
                    <a:prstClr val="black"/>
                  </a:solidFill>
                </a:rPr>
                <a:t> y </a:t>
              </a:r>
              <a:r>
                <a:rPr lang="es-ES" sz="1050" dirty="0" err="1">
                  <a:solidFill>
                    <a:prstClr val="black"/>
                  </a:solidFill>
                </a:rPr>
                <a:t>Ramp</a:t>
              </a:r>
              <a:r>
                <a:rPr lang="es-ES" sz="1050" dirty="0">
                  <a:solidFill>
                    <a:prstClr val="black"/>
                  </a:solidFill>
                </a:rPr>
                <a:t>-up</a:t>
              </a:r>
            </a:p>
            <a:p>
              <a:pPr marL="257175" lvl="1" indent="-257175">
                <a:lnSpc>
                  <a:spcPct val="85000"/>
                </a:lnSpc>
                <a:buSzPct val="100000"/>
                <a:buFont typeface="Arial" panose="020B0604020202020204" pitchFamily="34" charset="0"/>
                <a:buChar char="•"/>
                <a:defRPr/>
              </a:pPr>
              <a:r>
                <a:rPr lang="es-ES" sz="1050" dirty="0">
                  <a:solidFill>
                    <a:prstClr val="black"/>
                  </a:solidFill>
                </a:rPr>
                <a:t>Presentación a comité de inversión</a:t>
              </a:r>
            </a:p>
            <a:p>
              <a:pPr marL="257175" lvl="1" indent="-257175">
                <a:lnSpc>
                  <a:spcPct val="85000"/>
                </a:lnSpc>
                <a:buSzPct val="100000"/>
                <a:buFont typeface="Arial" panose="020B0604020202020204" pitchFamily="34" charset="0"/>
                <a:buChar char="•"/>
                <a:defRPr/>
              </a:pPr>
              <a:r>
                <a:rPr lang="es-ES" sz="1050" dirty="0">
                  <a:solidFill>
                    <a:prstClr val="black"/>
                  </a:solidFill>
                </a:rPr>
                <a:t>Definición del líder el equipo para ejecución</a:t>
              </a:r>
            </a:p>
            <a:p>
              <a:pPr marL="257175" lvl="1" indent="-257175">
                <a:lnSpc>
                  <a:spcPct val="85000"/>
                </a:lnSpc>
                <a:buSzPct val="100000"/>
                <a:buFont typeface="Arial" panose="020B0604020202020204" pitchFamily="34" charset="0"/>
                <a:buChar char="•"/>
                <a:defRPr/>
              </a:pPr>
              <a:endParaRPr lang="en-AU" sz="1050" dirty="0">
                <a:solidFill>
                  <a:prstClr val="black"/>
                </a:solidFill>
              </a:endParaRPr>
            </a:p>
          </p:txBody>
        </p:sp>
        <p:sp>
          <p:nvSpPr>
            <p:cNvPr id="14" name="Rectangle 13">
              <a:extLst>
                <a:ext uri="{FF2B5EF4-FFF2-40B4-BE49-F238E27FC236}">
                  <a16:creationId xmlns:a16="http://schemas.microsoft.com/office/drawing/2014/main" id="{9AA5ED32-DC2E-3CAB-4D43-AAD0DE833E88}"/>
                </a:ext>
              </a:extLst>
            </p:cNvPr>
            <p:cNvSpPr>
              <a:spLocks/>
            </p:cNvSpPr>
            <p:nvPr/>
          </p:nvSpPr>
          <p:spPr>
            <a:xfrm>
              <a:off x="4416851" y="5034257"/>
              <a:ext cx="3929064" cy="4452645"/>
            </a:xfrm>
            <a:prstGeom prst="rect">
              <a:avLst/>
            </a:prstGeom>
            <a:noFill/>
            <a:ln>
              <a:solidFill>
                <a:schemeClr val="bg1">
                  <a:lumMod val="85000"/>
                </a:schemeClr>
              </a:solidFill>
              <a:prstDash val="dash"/>
            </a:ln>
          </p:spPr>
          <p:txBody>
            <a:bodyPr vert="horz" wrap="square" lIns="108000" tIns="0" rIns="0" bIns="0" rtlCol="0" anchor="t">
              <a:noAutofit/>
            </a:bodyPr>
            <a:lstStyle/>
            <a:p>
              <a:pPr indent="-685800">
                <a:lnSpc>
                  <a:spcPct val="85000"/>
                </a:lnSpc>
                <a:buSzPct val="100000"/>
                <a:buFont typeface="Arial" panose="020B0604020202020204" pitchFamily="34" charset="0"/>
                <a:buChar char="•"/>
                <a:defRPr/>
              </a:pPr>
              <a:endParaRPr lang="en-AU" sz="1050" dirty="0">
                <a:solidFill>
                  <a:prstClr val="black"/>
                </a:solidFill>
              </a:endParaRPr>
            </a:p>
            <a:p>
              <a:pPr marL="257175" lvl="1" indent="-257175">
                <a:lnSpc>
                  <a:spcPct val="85000"/>
                </a:lnSpc>
                <a:buSzPct val="100000"/>
                <a:buFont typeface="Arial" panose="020B0604020202020204" pitchFamily="34" charset="0"/>
                <a:buChar char="•"/>
                <a:defRPr/>
              </a:pPr>
              <a:r>
                <a:rPr lang="es-ES" sz="1050" dirty="0">
                  <a:solidFill>
                    <a:prstClr val="black"/>
                  </a:solidFill>
                </a:rPr>
                <a:t>Reporte de Factibilidad</a:t>
              </a:r>
            </a:p>
            <a:p>
              <a:pPr marL="257175" lvl="1" indent="-257175">
                <a:lnSpc>
                  <a:spcPct val="85000"/>
                </a:lnSpc>
                <a:buSzPct val="100000"/>
                <a:buFont typeface="Arial" panose="020B0604020202020204" pitchFamily="34" charset="0"/>
                <a:buChar char="•"/>
                <a:defRPr/>
              </a:pPr>
              <a:r>
                <a:rPr lang="es-ES" sz="1050" dirty="0">
                  <a:solidFill>
                    <a:prstClr val="black"/>
                  </a:solidFill>
                </a:rPr>
                <a:t>Planes varios (PEP, OCM, TTO, </a:t>
              </a:r>
              <a:r>
                <a:rPr lang="es-ES" sz="1050" dirty="0" err="1">
                  <a:solidFill>
                    <a:prstClr val="black"/>
                  </a:solidFill>
                </a:rPr>
                <a:t>etc</a:t>
              </a:r>
              <a:r>
                <a:rPr lang="es-ES" sz="1050" dirty="0">
                  <a:solidFill>
                    <a:prstClr val="black"/>
                  </a:solidFill>
                </a:rPr>
                <a:t>)</a:t>
              </a:r>
            </a:p>
            <a:p>
              <a:pPr marL="257175" lvl="1" indent="-257175">
                <a:lnSpc>
                  <a:spcPct val="85000"/>
                </a:lnSpc>
                <a:buSzPct val="100000"/>
                <a:buFont typeface="Arial" panose="020B0604020202020204" pitchFamily="34" charset="0"/>
                <a:buChar char="•"/>
                <a:defRPr/>
              </a:pPr>
              <a:r>
                <a:rPr lang="es-ES" sz="1050" dirty="0">
                  <a:solidFill>
                    <a:prstClr val="black"/>
                  </a:solidFill>
                </a:rPr>
                <a:t>Pack de presentación de Inversión</a:t>
              </a:r>
            </a:p>
          </p:txBody>
        </p:sp>
        <p:sp>
          <p:nvSpPr>
            <p:cNvPr id="15" name="Rectangle 14">
              <a:extLst>
                <a:ext uri="{FF2B5EF4-FFF2-40B4-BE49-F238E27FC236}">
                  <a16:creationId xmlns:a16="http://schemas.microsoft.com/office/drawing/2014/main" id="{6412F59D-10D4-A272-602C-58309215A15A}"/>
                </a:ext>
              </a:extLst>
            </p:cNvPr>
            <p:cNvSpPr>
              <a:spLocks/>
            </p:cNvSpPr>
            <p:nvPr/>
          </p:nvSpPr>
          <p:spPr>
            <a:xfrm>
              <a:off x="8386093" y="4688690"/>
              <a:ext cx="6168110"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50" b="1" spc="-15" dirty="0">
                  <a:solidFill>
                    <a:srgbClr val="000000"/>
                  </a:solidFill>
                  <a:cs typeface="Calibri" panose="020F0502020204030204" pitchFamily="34" charset="0"/>
                </a:rPr>
                <a:t>PLANTILLAS</a:t>
              </a:r>
            </a:p>
          </p:txBody>
        </p:sp>
        <p:sp>
          <p:nvSpPr>
            <p:cNvPr id="16" name="Title 1">
              <a:extLst>
                <a:ext uri="{FF2B5EF4-FFF2-40B4-BE49-F238E27FC236}">
                  <a16:creationId xmlns:a16="http://schemas.microsoft.com/office/drawing/2014/main" id="{B10FD02D-1697-34E9-2AD8-CE77F9603295}"/>
                </a:ext>
              </a:extLst>
            </p:cNvPr>
            <p:cNvSpPr txBox="1">
              <a:spLocks/>
            </p:cNvSpPr>
            <p:nvPr/>
          </p:nvSpPr>
          <p:spPr>
            <a:xfrm>
              <a:off x="11331475" y="6051194"/>
              <a:ext cx="2549978" cy="421509"/>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ts val="3000"/>
                </a:lnSpc>
                <a:defRPr/>
              </a:pPr>
              <a:r>
                <a:rPr lang="en-AU" sz="1050" b="1" spc="-75" dirty="0">
                  <a:solidFill>
                    <a:srgbClr val="00AFAA"/>
                  </a:solidFill>
                  <a:latin typeface="+mn-lt"/>
                </a:rPr>
                <a:t>PRESENTACIÓN GATE 3</a:t>
              </a:r>
            </a:p>
          </p:txBody>
        </p:sp>
        <p:sp>
          <p:nvSpPr>
            <p:cNvPr id="17" name="Rectangle 16">
              <a:extLst>
                <a:ext uri="{FF2B5EF4-FFF2-40B4-BE49-F238E27FC236}">
                  <a16:creationId xmlns:a16="http://schemas.microsoft.com/office/drawing/2014/main" id="{6A5411DE-5A40-CFE8-A2F9-A9730A8342B0}"/>
                </a:ext>
              </a:extLst>
            </p:cNvPr>
            <p:cNvSpPr>
              <a:spLocks/>
            </p:cNvSpPr>
            <p:nvPr/>
          </p:nvSpPr>
          <p:spPr>
            <a:xfrm>
              <a:off x="14593643" y="4688690"/>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AU" sz="1050" b="1" spc="-15" dirty="0">
                  <a:solidFill>
                    <a:srgbClr val="000000"/>
                  </a:solidFill>
                  <a:cs typeface="Calibri" panose="020F0502020204030204" pitchFamily="34" charset="0"/>
                  <a:sym typeface="Arial"/>
                </a:rPr>
                <a:t>COSTO &amp; CALENDARIO</a:t>
              </a:r>
              <a:endParaRPr lang="en-US" sz="1050" b="1" spc="-15" dirty="0">
                <a:solidFill>
                  <a:srgbClr val="000000"/>
                </a:solidFill>
                <a:cs typeface="Calibri" panose="020F0502020204030204" pitchFamily="34" charset="0"/>
              </a:endParaRPr>
            </a:p>
          </p:txBody>
        </p:sp>
        <p:sp>
          <p:nvSpPr>
            <p:cNvPr id="18" name="Rectangle 17">
              <a:extLst>
                <a:ext uri="{FF2B5EF4-FFF2-40B4-BE49-F238E27FC236}">
                  <a16:creationId xmlns:a16="http://schemas.microsoft.com/office/drawing/2014/main" id="{2BA61FF8-68EC-5B20-2A34-C71AB8586D61}"/>
                </a:ext>
              </a:extLst>
            </p:cNvPr>
            <p:cNvSpPr>
              <a:spLocks/>
            </p:cNvSpPr>
            <p:nvPr/>
          </p:nvSpPr>
          <p:spPr>
            <a:xfrm>
              <a:off x="14593643" y="5034257"/>
              <a:ext cx="2936138" cy="2166644"/>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n-AU" sz="1050" dirty="0">
                <a:solidFill>
                  <a:prstClr val="black"/>
                </a:solidFill>
              </a:endParaRPr>
            </a:p>
            <a:p>
              <a:pPr marL="257175" indent="-257175">
                <a:buFont typeface="Arial" panose="020B0604020202020204" pitchFamily="34" charset="0"/>
                <a:buChar char="•"/>
                <a:defRPr/>
              </a:pPr>
              <a:r>
                <a:rPr lang="es-419" sz="1050" dirty="0">
                  <a:solidFill>
                    <a:srgbClr val="000000"/>
                  </a:solidFill>
                </a:rPr>
                <a:t>Clase 3</a:t>
              </a:r>
              <a:endParaRPr lang="en-AU" sz="1050" dirty="0">
                <a:solidFill>
                  <a:prstClr val="black"/>
                </a:solidFill>
              </a:endParaRPr>
            </a:p>
          </p:txBody>
        </p:sp>
        <p:sp>
          <p:nvSpPr>
            <p:cNvPr id="19" name="Rectangle 18">
              <a:extLst>
                <a:ext uri="{FF2B5EF4-FFF2-40B4-BE49-F238E27FC236}">
                  <a16:creationId xmlns:a16="http://schemas.microsoft.com/office/drawing/2014/main" id="{055D502C-EE5A-8292-3903-34B886FB7761}"/>
                </a:ext>
              </a:extLst>
            </p:cNvPr>
            <p:cNvSpPr>
              <a:spLocks/>
            </p:cNvSpPr>
            <p:nvPr/>
          </p:nvSpPr>
          <p:spPr>
            <a:xfrm>
              <a:off x="14593643" y="7249862"/>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50" b="1" spc="-15">
                  <a:solidFill>
                    <a:srgbClr val="000000"/>
                  </a:solidFill>
                  <a:cs typeface="Calibri" panose="020F0502020204030204" pitchFamily="34" charset="0"/>
                </a:rPr>
                <a:t>CONTINGENCY</a:t>
              </a:r>
            </a:p>
          </p:txBody>
        </p:sp>
        <p:sp>
          <p:nvSpPr>
            <p:cNvPr id="20" name="Rectangle 19">
              <a:extLst>
                <a:ext uri="{FF2B5EF4-FFF2-40B4-BE49-F238E27FC236}">
                  <a16:creationId xmlns:a16="http://schemas.microsoft.com/office/drawing/2014/main" id="{7D1D9451-EDF3-9F3E-32B9-9FC53165031B}"/>
                </a:ext>
              </a:extLst>
            </p:cNvPr>
            <p:cNvSpPr>
              <a:spLocks/>
            </p:cNvSpPr>
            <p:nvPr/>
          </p:nvSpPr>
          <p:spPr>
            <a:xfrm>
              <a:off x="14593643" y="7595430"/>
              <a:ext cx="2936138" cy="1891473"/>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n-AU" sz="1050" dirty="0">
                <a:solidFill>
                  <a:prstClr val="black"/>
                </a:solidFill>
              </a:endParaRPr>
            </a:p>
            <a:p>
              <a:pPr marL="257175" lvl="1" indent="-257175">
                <a:lnSpc>
                  <a:spcPct val="85000"/>
                </a:lnSpc>
                <a:spcAft>
                  <a:spcPts val="900"/>
                </a:spcAft>
                <a:buSzPct val="100000"/>
                <a:buFont typeface="Arial" panose="020B0604020202020204" pitchFamily="34" charset="0"/>
                <a:buChar char="•"/>
                <a:defRPr/>
              </a:pPr>
              <a:r>
                <a:rPr lang="en-AU" sz="1050" dirty="0" err="1">
                  <a:solidFill>
                    <a:prstClr val="black"/>
                  </a:solidFill>
                </a:rPr>
                <a:t>Cualitativa</a:t>
              </a:r>
              <a:endParaRPr lang="en-AU" sz="1050" dirty="0">
                <a:solidFill>
                  <a:prstClr val="black"/>
                </a:solidFill>
              </a:endParaRPr>
            </a:p>
          </p:txBody>
        </p:sp>
        <p:sp>
          <p:nvSpPr>
            <p:cNvPr id="21" name="Arrow: Pentagon 20">
              <a:extLst>
                <a:ext uri="{FF2B5EF4-FFF2-40B4-BE49-F238E27FC236}">
                  <a16:creationId xmlns:a16="http://schemas.microsoft.com/office/drawing/2014/main" id="{88B1C1B0-0CEA-FB01-4CE5-9A0F7D230086}"/>
                </a:ext>
              </a:extLst>
            </p:cNvPr>
            <p:cNvSpPr/>
            <p:nvPr/>
          </p:nvSpPr>
          <p:spPr>
            <a:xfrm>
              <a:off x="428627" y="2446921"/>
              <a:ext cx="17113044" cy="234935"/>
            </a:xfrm>
            <a:prstGeom prst="homePlate">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50" b="1" kern="0" dirty="0">
                  <a:solidFill>
                    <a:srgbClr val="F2F2F2"/>
                  </a:solidFill>
                  <a:cs typeface="Arial"/>
                  <a:sym typeface="Arial"/>
                </a:rPr>
                <a:t>ENTREGA DE INICIATIVAS TECNOLÓGICAS</a:t>
              </a:r>
            </a:p>
          </p:txBody>
        </p:sp>
        <p:sp>
          <p:nvSpPr>
            <p:cNvPr id="22" name="Arrow: Chevron 21">
              <a:hlinkClick r:id="rId4" action="ppaction://hlinksldjump"/>
              <a:extLst>
                <a:ext uri="{FF2B5EF4-FFF2-40B4-BE49-F238E27FC236}">
                  <a16:creationId xmlns:a16="http://schemas.microsoft.com/office/drawing/2014/main" id="{F95617D6-B411-38C3-DED8-1A17CD0A3C24}"/>
                </a:ext>
              </a:extLst>
            </p:cNvPr>
            <p:cNvSpPr/>
            <p:nvPr/>
          </p:nvSpPr>
          <p:spPr>
            <a:xfrm>
              <a:off x="3871120" y="2778136"/>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50" b="1" kern="0" dirty="0">
                  <a:solidFill>
                    <a:srgbClr val="000000"/>
                  </a:solidFill>
                  <a:cs typeface="Arial"/>
                  <a:sym typeface="Arial"/>
                </a:rPr>
                <a:t>INVESTIGAR</a:t>
              </a:r>
            </a:p>
          </p:txBody>
        </p:sp>
        <p:sp>
          <p:nvSpPr>
            <p:cNvPr id="23" name="Arrow: Pentagon 22">
              <a:hlinkClick r:id="rId5" action="ppaction://hlinksldjump"/>
              <a:extLst>
                <a:ext uri="{FF2B5EF4-FFF2-40B4-BE49-F238E27FC236}">
                  <a16:creationId xmlns:a16="http://schemas.microsoft.com/office/drawing/2014/main" id="{A1A96AC5-FD88-BA53-6EF1-CACBDAC2332F}"/>
                </a:ext>
              </a:extLst>
            </p:cNvPr>
            <p:cNvSpPr/>
            <p:nvPr/>
          </p:nvSpPr>
          <p:spPr>
            <a:xfrm>
              <a:off x="428625" y="2778136"/>
              <a:ext cx="3442494" cy="234935"/>
            </a:xfrm>
            <a:prstGeom prst="homePlate">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50" b="1" kern="0" dirty="0">
                  <a:solidFill>
                    <a:srgbClr val="000000"/>
                  </a:solidFill>
                  <a:cs typeface="Arial"/>
                  <a:sym typeface="Arial"/>
                </a:rPr>
                <a:t>INICIATIVA</a:t>
              </a:r>
            </a:p>
          </p:txBody>
        </p:sp>
        <p:sp>
          <p:nvSpPr>
            <p:cNvPr id="24" name="Arrow: Chevron 23">
              <a:extLst>
                <a:ext uri="{FF2B5EF4-FFF2-40B4-BE49-F238E27FC236}">
                  <a16:creationId xmlns:a16="http://schemas.microsoft.com/office/drawing/2014/main" id="{321A8A39-F725-A1EE-30FD-586F66DD3766}"/>
                </a:ext>
              </a:extLst>
            </p:cNvPr>
            <p:cNvSpPr/>
            <p:nvPr/>
          </p:nvSpPr>
          <p:spPr>
            <a:xfrm>
              <a:off x="10722967" y="2778134"/>
              <a:ext cx="3409352" cy="234935"/>
            </a:xfrm>
            <a:prstGeom prst="chevron">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50" b="1" kern="0" dirty="0">
                  <a:solidFill>
                    <a:srgbClr val="F2F2F2"/>
                  </a:solidFill>
                  <a:cs typeface="Arial"/>
                  <a:sym typeface="Arial"/>
                </a:rPr>
                <a:t>FACTIBILIDAD</a:t>
              </a:r>
            </a:p>
          </p:txBody>
        </p:sp>
        <p:sp>
          <p:nvSpPr>
            <p:cNvPr id="25" name="Arrow: Chevron 24">
              <a:hlinkClick r:id="rId6" action="ppaction://hlinksldjump"/>
              <a:extLst>
                <a:ext uri="{FF2B5EF4-FFF2-40B4-BE49-F238E27FC236}">
                  <a16:creationId xmlns:a16="http://schemas.microsoft.com/office/drawing/2014/main" id="{CC764194-63D9-F347-806E-68A2A5906B79}"/>
                </a:ext>
              </a:extLst>
            </p:cNvPr>
            <p:cNvSpPr/>
            <p:nvPr/>
          </p:nvSpPr>
          <p:spPr>
            <a:xfrm>
              <a:off x="7280471" y="2778134"/>
              <a:ext cx="3409351"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50" b="1" kern="0" dirty="0">
                  <a:solidFill>
                    <a:srgbClr val="000000"/>
                  </a:solidFill>
                  <a:cs typeface="Arial"/>
                  <a:sym typeface="Arial"/>
                </a:rPr>
                <a:t>VERIFICAR</a:t>
              </a:r>
            </a:p>
          </p:txBody>
        </p:sp>
        <p:sp>
          <p:nvSpPr>
            <p:cNvPr id="26" name="Arrow: Chevron 25">
              <a:hlinkClick r:id="rId7" action="ppaction://hlinksldjump"/>
              <a:extLst>
                <a:ext uri="{FF2B5EF4-FFF2-40B4-BE49-F238E27FC236}">
                  <a16:creationId xmlns:a16="http://schemas.microsoft.com/office/drawing/2014/main" id="{9157BF13-F734-3CCF-5EF1-912C0C9FF139}"/>
                </a:ext>
              </a:extLst>
            </p:cNvPr>
            <p:cNvSpPr/>
            <p:nvPr/>
          </p:nvSpPr>
          <p:spPr>
            <a:xfrm>
              <a:off x="14132318"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50" b="1" kern="0" dirty="0">
                  <a:solidFill>
                    <a:srgbClr val="000000"/>
                  </a:solidFill>
                  <a:cs typeface="Arial"/>
                  <a:sym typeface="Arial"/>
                </a:rPr>
                <a:t>ESCALA</a:t>
              </a:r>
            </a:p>
          </p:txBody>
        </p:sp>
        <p:pic>
          <p:nvPicPr>
            <p:cNvPr id="27" name="Picture 26">
              <a:extLst>
                <a:ext uri="{FF2B5EF4-FFF2-40B4-BE49-F238E27FC236}">
                  <a16:creationId xmlns:a16="http://schemas.microsoft.com/office/drawing/2014/main" id="{F2DDB04F-E74E-2D10-BA6A-E89D2B2C43AB}"/>
                </a:ext>
              </a:extLst>
            </p:cNvPr>
            <p:cNvPicPr>
              <a:picLocks noChangeAspect="1"/>
            </p:cNvPicPr>
            <p:nvPr/>
          </p:nvPicPr>
          <p:blipFill>
            <a:blip r:embed="rId8"/>
            <a:stretch>
              <a:fillRect/>
            </a:stretch>
          </p:blipFill>
          <p:spPr>
            <a:xfrm>
              <a:off x="11605840" y="6559247"/>
              <a:ext cx="2526479" cy="1776800"/>
            </a:xfrm>
            <a:prstGeom prst="rect">
              <a:avLst/>
            </a:prstGeom>
            <a:noFill/>
            <a:ln w="3175">
              <a:solidFill>
                <a:schemeClr val="bg1">
                  <a:lumMod val="85000"/>
                </a:schemeClr>
              </a:solidFill>
            </a:ln>
          </p:spPr>
        </p:pic>
      </p:grpSp>
    </p:spTree>
    <p:extLst>
      <p:ext uri="{BB962C8B-B14F-4D97-AF65-F5344CB8AC3E}">
        <p14:creationId xmlns:p14="http://schemas.microsoft.com/office/powerpoint/2010/main" val="195582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1B65-8963-3BA5-3D59-A0DE0A44600B}"/>
              </a:ext>
            </a:extLst>
          </p:cNvPr>
          <p:cNvSpPr>
            <a:spLocks noGrp="1"/>
          </p:cNvSpPr>
          <p:nvPr>
            <p:ph type="title"/>
          </p:nvPr>
        </p:nvSpPr>
        <p:spPr/>
        <p:txBody>
          <a:bodyPr/>
          <a:lstStyle/>
          <a:p>
            <a:r>
              <a:rPr lang="en-US" dirty="0"/>
              <a:t>Escala – </a:t>
            </a:r>
            <a:r>
              <a:rPr lang="en-US" dirty="0" err="1"/>
              <a:t>Entrega</a:t>
            </a:r>
            <a:r>
              <a:rPr lang="en-US" dirty="0"/>
              <a:t> de </a:t>
            </a:r>
            <a:r>
              <a:rPr lang="en-US" dirty="0" err="1"/>
              <a:t>iniciativas</a:t>
            </a:r>
            <a:r>
              <a:rPr lang="en-US" dirty="0"/>
              <a:t> </a:t>
            </a:r>
            <a:r>
              <a:rPr lang="en-US" dirty="0" err="1"/>
              <a:t>tecnológicas</a:t>
            </a:r>
            <a:endParaRPr lang="es-419" dirty="0"/>
          </a:p>
        </p:txBody>
      </p:sp>
      <p:sp>
        <p:nvSpPr>
          <p:cNvPr id="3" name="Date Placeholder 2">
            <a:extLst>
              <a:ext uri="{FF2B5EF4-FFF2-40B4-BE49-F238E27FC236}">
                <a16:creationId xmlns:a16="http://schemas.microsoft.com/office/drawing/2014/main" id="{9022A169-AE78-F3E2-B052-FAED31E1FB1A}"/>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B31C3CF9-93A4-9355-E391-79125BA44782}"/>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2EB55037-FEEA-E1F5-C224-98B8B9732936}"/>
              </a:ext>
            </a:extLst>
          </p:cNvPr>
          <p:cNvSpPr>
            <a:spLocks noGrp="1"/>
          </p:cNvSpPr>
          <p:nvPr>
            <p:ph type="body" sz="quarter" idx="13"/>
          </p:nvPr>
        </p:nvSpPr>
        <p:spPr>
          <a:xfrm>
            <a:off x="334960" y="1342869"/>
            <a:ext cx="10082213" cy="437805"/>
          </a:xfrm>
        </p:spPr>
        <p:txBody>
          <a:bodyPr/>
          <a:lstStyle/>
          <a:p>
            <a:r>
              <a:rPr lang="en-US" sz="1800" dirty="0" err="1"/>
              <a:t>Objetivos</a:t>
            </a:r>
            <a:r>
              <a:rPr lang="en-US" sz="1800" dirty="0"/>
              <a:t>, </a:t>
            </a:r>
            <a:r>
              <a:rPr lang="en-US" sz="1800" dirty="0" err="1"/>
              <a:t>actividades</a:t>
            </a:r>
            <a:r>
              <a:rPr lang="en-US" sz="1800" dirty="0"/>
              <a:t> y </a:t>
            </a:r>
            <a:r>
              <a:rPr lang="en-US" sz="1800" dirty="0" err="1"/>
              <a:t>resultados</a:t>
            </a:r>
            <a:r>
              <a:rPr lang="en-US" sz="1800" dirty="0"/>
              <a:t> </a:t>
            </a:r>
            <a:r>
              <a:rPr lang="en-US" sz="1800" dirty="0" err="1"/>
              <a:t>previstos</a:t>
            </a:r>
            <a:r>
              <a:rPr lang="en-US" sz="1800" dirty="0"/>
              <a:t> </a:t>
            </a:r>
            <a:r>
              <a:rPr lang="en-US" sz="1800" dirty="0" err="1"/>
              <a:t>por</a:t>
            </a:r>
            <a:r>
              <a:rPr lang="en-US" sz="1800" dirty="0"/>
              <a:t> </a:t>
            </a:r>
            <a:r>
              <a:rPr lang="en-US" sz="1800" dirty="0" err="1"/>
              <a:t>fase</a:t>
            </a:r>
            <a:r>
              <a:rPr lang="en-US" sz="1800" dirty="0"/>
              <a:t> </a:t>
            </a:r>
            <a:endParaRPr lang="es-419" dirty="0"/>
          </a:p>
          <a:p>
            <a:endParaRPr lang="es-419" dirty="0"/>
          </a:p>
        </p:txBody>
      </p:sp>
      <p:grpSp>
        <p:nvGrpSpPr>
          <p:cNvPr id="26" name="Group 25">
            <a:extLst>
              <a:ext uri="{FF2B5EF4-FFF2-40B4-BE49-F238E27FC236}">
                <a16:creationId xmlns:a16="http://schemas.microsoft.com/office/drawing/2014/main" id="{F20191D8-F004-79E7-3AFC-716B8ED92583}"/>
              </a:ext>
            </a:extLst>
          </p:cNvPr>
          <p:cNvGrpSpPr/>
          <p:nvPr/>
        </p:nvGrpSpPr>
        <p:grpSpPr>
          <a:xfrm>
            <a:off x="334960" y="1780674"/>
            <a:ext cx="11428413" cy="4688380"/>
            <a:chOff x="428625" y="2446921"/>
            <a:chExt cx="17113046" cy="7039982"/>
          </a:xfrm>
        </p:grpSpPr>
        <p:sp>
          <p:nvSpPr>
            <p:cNvPr id="6" name="Rectangle 5">
              <a:extLst>
                <a:ext uri="{FF2B5EF4-FFF2-40B4-BE49-F238E27FC236}">
                  <a16:creationId xmlns:a16="http://schemas.microsoft.com/office/drawing/2014/main" id="{3906C951-B24A-437C-123C-5DCB590A1E78}"/>
                </a:ext>
              </a:extLst>
            </p:cNvPr>
            <p:cNvSpPr>
              <a:spLocks/>
            </p:cNvSpPr>
            <p:nvPr/>
          </p:nvSpPr>
          <p:spPr>
            <a:xfrm>
              <a:off x="8385356" y="5034257"/>
              <a:ext cx="6168846"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0" lvl="1">
                <a:lnSpc>
                  <a:spcPct val="85000"/>
                </a:lnSpc>
                <a:spcAft>
                  <a:spcPts val="900"/>
                </a:spcAft>
                <a:buSzPct val="100000"/>
                <a:defRPr/>
              </a:pPr>
              <a:endParaRPr lang="en-AU" sz="1000">
                <a:solidFill>
                  <a:prstClr val="black"/>
                </a:solidFill>
              </a:endParaRPr>
            </a:p>
          </p:txBody>
        </p:sp>
        <p:sp>
          <p:nvSpPr>
            <p:cNvPr id="7" name="Rectangle 6">
              <a:extLst>
                <a:ext uri="{FF2B5EF4-FFF2-40B4-BE49-F238E27FC236}">
                  <a16:creationId xmlns:a16="http://schemas.microsoft.com/office/drawing/2014/main" id="{2F35C27F-422B-CCF7-4099-2F7FC5D86CF9}"/>
                </a:ext>
              </a:extLst>
            </p:cNvPr>
            <p:cNvSpPr/>
            <p:nvPr/>
          </p:nvSpPr>
          <p:spPr>
            <a:xfrm>
              <a:off x="432206" y="3061847"/>
              <a:ext cx="17101526" cy="296606"/>
            </a:xfrm>
            <a:prstGeom prst="rect">
              <a:avLst/>
            </a:prstGeom>
            <a:solidFill>
              <a:srgbClr val="F2F2F2"/>
            </a:solidFill>
            <a:ln>
              <a:noFill/>
              <a:prstDash val="dash"/>
            </a:ln>
          </p:spPr>
          <p:txBody>
            <a:bodyPr vert="horz" wrap="square" lIns="108000" tIns="0" rIns="0" bIns="0" rtlCol="0" anchor="ctr">
              <a:noAutofit/>
            </a:bodyPr>
            <a:lstStyle/>
            <a:p>
              <a:pPr marL="19050" marR="185738">
                <a:spcBef>
                  <a:spcPts val="900"/>
                </a:spcBef>
                <a:defRPr/>
              </a:pPr>
              <a:r>
                <a:rPr lang="en-US" sz="1000" b="1" spc="-15" dirty="0">
                  <a:solidFill>
                    <a:srgbClr val="000000"/>
                  </a:solidFill>
                  <a:cs typeface="Calibri" panose="020F0502020204030204" pitchFamily="34" charset="0"/>
                </a:rPr>
                <a:t>PROPÓSITO</a:t>
              </a:r>
            </a:p>
          </p:txBody>
        </p:sp>
        <p:sp>
          <p:nvSpPr>
            <p:cNvPr id="8" name="object 9">
              <a:extLst>
                <a:ext uri="{FF2B5EF4-FFF2-40B4-BE49-F238E27FC236}">
                  <a16:creationId xmlns:a16="http://schemas.microsoft.com/office/drawing/2014/main" id="{CEB1772B-8959-F5F5-5209-321DB0B45EFA}"/>
                </a:ext>
              </a:extLst>
            </p:cNvPr>
            <p:cNvSpPr txBox="1"/>
            <p:nvPr/>
          </p:nvSpPr>
          <p:spPr>
            <a:xfrm>
              <a:off x="428626" y="3407414"/>
              <a:ext cx="17101526" cy="1232315"/>
            </a:xfrm>
            <a:prstGeom prst="rect">
              <a:avLst/>
            </a:prstGeom>
            <a:solidFill>
              <a:srgbClr val="F2F2F2"/>
            </a:solidFill>
            <a:ln>
              <a:noFill/>
              <a:prstDash val="dash"/>
            </a:ln>
          </p:spPr>
          <p:txBody>
            <a:bodyPr vert="horz" wrap="square" lIns="108000" tIns="0" rIns="0" bIns="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84150" marR="123825" indent="-171450">
                <a:spcBef>
                  <a:spcPts val="600"/>
                </a:spcBef>
                <a:buFont typeface="Arial" panose="020B0604020202020204" pitchFamily="34" charset="0"/>
                <a:buChar char="•"/>
                <a:defRPr sz="1050">
                  <a:solidFill>
                    <a:schemeClr val="tx2"/>
                  </a:solidFill>
                  <a:latin typeface="Calibri Light" panose="020F0302020204030204" pitchFamily="34" charset="0"/>
                  <a:cs typeface="Calibri Light" panose="020F0302020204030204" pitchFamily="34" charset="0"/>
                </a:defRPr>
              </a:lvl1pPr>
            </a:lstStyle>
            <a:p>
              <a:pPr marL="0" lvl="1">
                <a:lnSpc>
                  <a:spcPct val="85000"/>
                </a:lnSpc>
                <a:spcAft>
                  <a:spcPts val="900"/>
                </a:spcAft>
                <a:buSzPct val="100000"/>
                <a:defRPr/>
              </a:pPr>
              <a:r>
                <a:rPr lang="es-419" sz="1000" dirty="0">
                  <a:solidFill>
                    <a:prstClr val="black"/>
                  </a:solidFill>
                </a:rPr>
                <a:t>La Iniciativa Tecnológica pasa a Escala tras la Revisión de la Puerta 3. En ese momento, la iniciativa </a:t>
              </a:r>
              <a:r>
                <a:rPr lang="es-419" sz="1000" b="1" dirty="0">
                  <a:solidFill>
                    <a:prstClr val="black"/>
                  </a:solidFill>
                </a:rPr>
                <a:t>se ejecutará de conformidad con el Marco de Gestión de Capital </a:t>
              </a:r>
              <a:r>
                <a:rPr lang="es-419" sz="1000" dirty="0">
                  <a:solidFill>
                    <a:prstClr val="black"/>
                  </a:solidFill>
                </a:rPr>
                <a:t>y podrá financiarse con cargo al presupuesto corporativo o al presupuesto local mediante el proceso de aprobación del presupuesto anual. Los informes sobre el avance de la iniciativa se elaboran después de la fase Escala para que los equipos de proyecto puedan evaluar el rendimiento durante el periodo de referencia y desarrollar planes de acción de gestión para abordar cualquier problema detectado.</a:t>
              </a:r>
              <a:endParaRPr lang="en-AU" sz="1000" dirty="0">
                <a:solidFill>
                  <a:prstClr val="black"/>
                </a:solidFill>
              </a:endParaRPr>
            </a:p>
          </p:txBody>
        </p:sp>
        <p:sp>
          <p:nvSpPr>
            <p:cNvPr id="9" name="Rectangle 8">
              <a:extLst>
                <a:ext uri="{FF2B5EF4-FFF2-40B4-BE49-F238E27FC236}">
                  <a16:creationId xmlns:a16="http://schemas.microsoft.com/office/drawing/2014/main" id="{B87FD45C-496E-1FEC-1465-F72E5FD967F1}"/>
                </a:ext>
              </a:extLst>
            </p:cNvPr>
            <p:cNvSpPr/>
            <p:nvPr/>
          </p:nvSpPr>
          <p:spPr>
            <a:xfrm>
              <a:off x="428626" y="4688690"/>
              <a:ext cx="3948785"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ACTIVIDADES CLAVE</a:t>
              </a:r>
            </a:p>
          </p:txBody>
        </p:sp>
        <p:sp>
          <p:nvSpPr>
            <p:cNvPr id="10" name="Rectangle 9">
              <a:extLst>
                <a:ext uri="{FF2B5EF4-FFF2-40B4-BE49-F238E27FC236}">
                  <a16:creationId xmlns:a16="http://schemas.microsoft.com/office/drawing/2014/main" id="{85F6A063-F026-CA7C-1723-95BEFE1B0566}"/>
                </a:ext>
              </a:extLst>
            </p:cNvPr>
            <p:cNvSpPr>
              <a:spLocks/>
            </p:cNvSpPr>
            <p:nvPr/>
          </p:nvSpPr>
          <p:spPr>
            <a:xfrm>
              <a:off x="4417220" y="4688690"/>
              <a:ext cx="3929064"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ENTREGABLES CLAVE</a:t>
              </a:r>
            </a:p>
          </p:txBody>
        </p:sp>
        <p:sp>
          <p:nvSpPr>
            <p:cNvPr id="11" name="Rectangle 10">
              <a:extLst>
                <a:ext uri="{FF2B5EF4-FFF2-40B4-BE49-F238E27FC236}">
                  <a16:creationId xmlns:a16="http://schemas.microsoft.com/office/drawing/2014/main" id="{9F47B85C-796C-D4B8-BB6C-C52B344232B8}"/>
                </a:ext>
              </a:extLst>
            </p:cNvPr>
            <p:cNvSpPr/>
            <p:nvPr/>
          </p:nvSpPr>
          <p:spPr>
            <a:xfrm>
              <a:off x="428626" y="5034257"/>
              <a:ext cx="3948785"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buSzPct val="100000"/>
                <a:buFont typeface="Arial" panose="020B0604020202020204" pitchFamily="34" charset="0"/>
                <a:buChar char="•"/>
                <a:defRPr/>
              </a:pPr>
              <a:endParaRPr lang="en-AU" sz="1000"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Actualizar el registro de iniciativas</a:t>
              </a:r>
            </a:p>
            <a:p>
              <a:pPr marL="257175" lvl="1" indent="-257175">
                <a:lnSpc>
                  <a:spcPct val="85000"/>
                </a:lnSpc>
                <a:buSzPct val="100000"/>
                <a:buFont typeface="Arial" panose="020B0604020202020204" pitchFamily="34" charset="0"/>
                <a:buChar char="•"/>
                <a:defRPr/>
              </a:pPr>
              <a:r>
                <a:rPr lang="es-419" sz="1000" dirty="0">
                  <a:solidFill>
                    <a:prstClr val="black"/>
                  </a:solidFill>
                </a:rPr>
                <a:t>Actualizar la estimación de costes y el calendario de ejecución de la iniciativa</a:t>
              </a:r>
            </a:p>
            <a:p>
              <a:pPr marL="257175" lvl="1" indent="-257175">
                <a:lnSpc>
                  <a:spcPct val="85000"/>
                </a:lnSpc>
                <a:buSzPct val="100000"/>
                <a:buFont typeface="Arial" panose="020B0604020202020204" pitchFamily="34" charset="0"/>
                <a:buChar char="•"/>
                <a:defRPr/>
              </a:pPr>
              <a:r>
                <a:rPr lang="es-419" sz="1000" dirty="0">
                  <a:solidFill>
                    <a:prstClr val="black"/>
                  </a:solidFill>
                </a:rPr>
                <a:t>Realizar un taller de riesgos</a:t>
              </a:r>
            </a:p>
            <a:p>
              <a:pPr marL="257175" lvl="1" indent="-257175">
                <a:lnSpc>
                  <a:spcPct val="85000"/>
                </a:lnSpc>
                <a:buSzPct val="100000"/>
                <a:buFont typeface="Arial" panose="020B0604020202020204" pitchFamily="34" charset="0"/>
                <a:buChar char="•"/>
                <a:defRPr/>
              </a:pPr>
              <a:r>
                <a:rPr lang="es-419" sz="1000" dirty="0">
                  <a:solidFill>
                    <a:prstClr val="black"/>
                  </a:solidFill>
                </a:rPr>
                <a:t>Despliegue del Plan OCM*</a:t>
              </a:r>
            </a:p>
            <a:p>
              <a:pPr marL="257175" lvl="1" indent="-257175">
                <a:lnSpc>
                  <a:spcPct val="85000"/>
                </a:lnSpc>
                <a:buSzPct val="100000"/>
                <a:buFont typeface="Arial" panose="020B0604020202020204" pitchFamily="34" charset="0"/>
                <a:buChar char="•"/>
                <a:defRPr/>
              </a:pPr>
              <a:r>
                <a:rPr lang="es-419" sz="1000" dirty="0">
                  <a:solidFill>
                    <a:prstClr val="black"/>
                  </a:solidFill>
                </a:rPr>
                <a:t>Planificar y ejecutar el plan de pruebas</a:t>
              </a:r>
            </a:p>
            <a:p>
              <a:pPr marL="257175" lvl="1" indent="-257175">
                <a:lnSpc>
                  <a:spcPct val="85000"/>
                </a:lnSpc>
                <a:buSzPct val="100000"/>
                <a:buFont typeface="Arial" panose="020B0604020202020204" pitchFamily="34" charset="0"/>
                <a:buChar char="•"/>
                <a:defRPr/>
              </a:pPr>
              <a:r>
                <a:rPr lang="es-419" sz="1000" dirty="0">
                  <a:solidFill>
                    <a:prstClr val="black"/>
                  </a:solidFill>
                </a:rPr>
                <a:t>Realizar el MOC de la iniciativa</a:t>
              </a:r>
            </a:p>
            <a:p>
              <a:pPr marL="257175" lvl="1" indent="-257175">
                <a:lnSpc>
                  <a:spcPct val="85000"/>
                </a:lnSpc>
                <a:buSzPct val="100000"/>
                <a:buFont typeface="Arial" panose="020B0604020202020204" pitchFamily="34" charset="0"/>
                <a:buChar char="•"/>
                <a:defRPr/>
              </a:pPr>
              <a:r>
                <a:rPr lang="es-419" sz="1000" dirty="0">
                  <a:solidFill>
                    <a:prstClr val="black"/>
                  </a:solidFill>
                </a:rPr>
                <a:t>Preparación de la revisión posterior a la inversión</a:t>
              </a:r>
            </a:p>
            <a:p>
              <a:pPr marL="257175" lvl="1" indent="-257175">
                <a:lnSpc>
                  <a:spcPct val="85000"/>
                </a:lnSpc>
                <a:buSzPct val="100000"/>
                <a:buFont typeface="Arial" panose="020B0604020202020204" pitchFamily="34" charset="0"/>
                <a:buChar char="•"/>
                <a:defRPr/>
              </a:pPr>
              <a:r>
                <a:rPr lang="es-419" sz="1000" dirty="0">
                  <a:solidFill>
                    <a:prstClr val="black"/>
                  </a:solidFill>
                </a:rPr>
                <a:t>Elaborar informe de traspaso / carpeta TOP*.</a:t>
              </a:r>
            </a:p>
            <a:p>
              <a:pPr marL="257175" lvl="1" indent="-257175">
                <a:lnSpc>
                  <a:spcPct val="85000"/>
                </a:lnSpc>
                <a:buSzPct val="100000"/>
                <a:buFont typeface="Arial" panose="020B0604020202020204" pitchFamily="34" charset="0"/>
                <a:buChar char="•"/>
                <a:defRPr/>
              </a:pPr>
              <a:r>
                <a:rPr lang="es-419" sz="1000" dirty="0">
                  <a:solidFill>
                    <a:prstClr val="black"/>
                  </a:solidFill>
                </a:rPr>
                <a:t>Actualizar la Carta del Proyecto</a:t>
              </a:r>
            </a:p>
            <a:p>
              <a:pPr marL="257175" lvl="1" indent="-257175">
                <a:lnSpc>
                  <a:spcPct val="85000"/>
                </a:lnSpc>
                <a:buSzPct val="100000"/>
                <a:buFont typeface="Arial" panose="020B0604020202020204" pitchFamily="34" charset="0"/>
                <a:buChar char="•"/>
                <a:defRPr/>
              </a:pPr>
              <a:r>
                <a:rPr lang="es-419" sz="1000" dirty="0">
                  <a:solidFill>
                    <a:prstClr val="black"/>
                  </a:solidFill>
                </a:rPr>
                <a:t>Completar la lista de comprobación TTO</a:t>
              </a:r>
            </a:p>
            <a:p>
              <a:pPr marL="257175" lvl="1" indent="-257175">
                <a:lnSpc>
                  <a:spcPct val="85000"/>
                </a:lnSpc>
                <a:buSzPct val="100000"/>
                <a:buFont typeface="Arial" panose="020B0604020202020204" pitchFamily="34" charset="0"/>
                <a:buChar char="•"/>
                <a:defRPr/>
              </a:pPr>
              <a:r>
                <a:rPr lang="es-419" sz="1000" dirty="0">
                  <a:solidFill>
                    <a:prstClr val="black"/>
                  </a:solidFill>
                </a:rPr>
                <a:t>Completar la lista de comprobación de escala</a:t>
              </a:r>
            </a:p>
            <a:p>
              <a:pPr marL="257175" lvl="1" indent="-257175">
                <a:lnSpc>
                  <a:spcPct val="85000"/>
                </a:lnSpc>
                <a:buSzPct val="100000"/>
                <a:buFont typeface="Arial" panose="020B0604020202020204" pitchFamily="34" charset="0"/>
                <a:buChar char="•"/>
                <a:defRPr/>
              </a:pPr>
              <a:r>
                <a:rPr lang="es-419" sz="1000" dirty="0">
                  <a:solidFill>
                    <a:prstClr val="black"/>
                  </a:solidFill>
                </a:rPr>
                <a:t>Realizar un taller de lecciones aprendidas</a:t>
              </a:r>
              <a:endParaRPr lang="en-AU" sz="1000" dirty="0">
                <a:solidFill>
                  <a:prstClr val="black"/>
                </a:solidFill>
              </a:endParaRPr>
            </a:p>
          </p:txBody>
        </p:sp>
        <p:sp>
          <p:nvSpPr>
            <p:cNvPr id="12" name="Rectangle 11">
              <a:extLst>
                <a:ext uri="{FF2B5EF4-FFF2-40B4-BE49-F238E27FC236}">
                  <a16:creationId xmlns:a16="http://schemas.microsoft.com/office/drawing/2014/main" id="{63BF00EF-0775-5611-DA8D-14ABE34AF318}"/>
                </a:ext>
              </a:extLst>
            </p:cNvPr>
            <p:cNvSpPr>
              <a:spLocks/>
            </p:cNvSpPr>
            <p:nvPr/>
          </p:nvSpPr>
          <p:spPr>
            <a:xfrm>
              <a:off x="4416851" y="5034257"/>
              <a:ext cx="3929064" cy="4452645"/>
            </a:xfrm>
            <a:prstGeom prst="rect">
              <a:avLst/>
            </a:prstGeom>
            <a:noFill/>
            <a:ln>
              <a:solidFill>
                <a:schemeClr val="bg1">
                  <a:lumMod val="85000"/>
                </a:schemeClr>
              </a:solidFill>
              <a:prstDash val="dash"/>
            </a:ln>
          </p:spPr>
          <p:txBody>
            <a:bodyPr vert="horz" wrap="square" lIns="108000" tIns="0" rIns="0" bIns="0" rtlCol="0" anchor="t">
              <a:noAutofit/>
            </a:bodyPr>
            <a:lstStyle/>
            <a:p>
              <a:pPr indent="-685800">
                <a:lnSpc>
                  <a:spcPct val="85000"/>
                </a:lnSpc>
                <a:buSzPct val="100000"/>
                <a:buFont typeface="Arial" panose="020B0604020202020204" pitchFamily="34" charset="0"/>
                <a:buChar char="•"/>
                <a:defRPr/>
              </a:pPr>
              <a:endParaRPr lang="en-AU" sz="1000"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Informe sobre la escala tecnológica</a:t>
              </a:r>
            </a:p>
            <a:p>
              <a:pPr marL="257175" lvl="1" indent="-257175">
                <a:lnSpc>
                  <a:spcPct val="85000"/>
                </a:lnSpc>
                <a:buSzPct val="100000"/>
                <a:buFont typeface="Arial" panose="020B0604020202020204" pitchFamily="34" charset="0"/>
                <a:buChar char="•"/>
                <a:defRPr/>
              </a:pPr>
              <a:r>
                <a:rPr lang="es-419" sz="1000" dirty="0">
                  <a:solidFill>
                    <a:prstClr val="black"/>
                  </a:solidFill>
                </a:rPr>
                <a:t>Despliegue de la Iniciativa Tecnológica conforme a las directrices del CMF </a:t>
              </a:r>
            </a:p>
            <a:p>
              <a:pPr marL="257175" lvl="1" indent="-257175">
                <a:lnSpc>
                  <a:spcPct val="85000"/>
                </a:lnSpc>
                <a:buSzPct val="100000"/>
                <a:buFont typeface="Arial" panose="020B0604020202020204" pitchFamily="34" charset="0"/>
                <a:buChar char="•"/>
                <a:defRPr/>
              </a:pPr>
              <a:r>
                <a:rPr lang="es-419" sz="1000" dirty="0">
                  <a:solidFill>
                    <a:prstClr val="black"/>
                  </a:solidFill>
                </a:rPr>
                <a:t>Plan de seguimiento e información de los beneficios </a:t>
              </a:r>
            </a:p>
            <a:p>
              <a:pPr marL="257175" lvl="1" indent="-257175">
                <a:lnSpc>
                  <a:spcPct val="85000"/>
                </a:lnSpc>
                <a:buSzPct val="100000"/>
                <a:buFont typeface="Arial" panose="020B0604020202020204" pitchFamily="34" charset="0"/>
                <a:buChar char="•"/>
                <a:defRPr/>
              </a:pPr>
              <a:r>
                <a:rPr lang="es-419" sz="1000" dirty="0">
                  <a:solidFill>
                    <a:prstClr val="black"/>
                  </a:solidFill>
                </a:rPr>
                <a:t>Registro RAID</a:t>
              </a:r>
            </a:p>
            <a:p>
              <a:pPr marL="257175" lvl="1" indent="-257175">
                <a:lnSpc>
                  <a:spcPct val="85000"/>
                </a:lnSpc>
                <a:buSzPct val="100000"/>
                <a:buFont typeface="Arial" panose="020B0604020202020204" pitchFamily="34" charset="0"/>
                <a:buChar char="•"/>
                <a:defRPr/>
              </a:pPr>
              <a:r>
                <a:rPr lang="es-419" sz="1000" dirty="0">
                  <a:solidFill>
                    <a:prstClr val="black"/>
                  </a:solidFill>
                </a:rPr>
                <a:t>Integrar la iniciativa tecnológica en el proceso de LOA</a:t>
              </a:r>
            </a:p>
            <a:p>
              <a:pPr marL="257175" lvl="1" indent="-257175">
                <a:lnSpc>
                  <a:spcPct val="85000"/>
                </a:lnSpc>
                <a:buSzPct val="100000"/>
                <a:buFont typeface="Arial" panose="020B0604020202020204" pitchFamily="34" charset="0"/>
                <a:buChar char="•"/>
                <a:defRPr/>
              </a:pPr>
              <a:r>
                <a:rPr lang="es-419" sz="1000" dirty="0">
                  <a:solidFill>
                    <a:prstClr val="black"/>
                  </a:solidFill>
                </a:rPr>
                <a:t>Elaboración del informe de traspaso/carpeta TOP*</a:t>
              </a:r>
            </a:p>
            <a:p>
              <a:pPr marL="257175" lvl="1" indent="-257175">
                <a:lnSpc>
                  <a:spcPct val="85000"/>
                </a:lnSpc>
                <a:buSzPct val="100000"/>
                <a:buFont typeface="Arial" panose="020B0604020202020204" pitchFamily="34" charset="0"/>
                <a:buChar char="•"/>
                <a:defRPr/>
              </a:pPr>
              <a:r>
                <a:rPr lang="es-419" sz="1000" dirty="0">
                  <a:solidFill>
                    <a:prstClr val="black"/>
                  </a:solidFill>
                </a:rPr>
                <a:t>Carta del proyecto</a:t>
              </a:r>
            </a:p>
            <a:p>
              <a:pPr marL="257175" lvl="1" indent="-257175">
                <a:lnSpc>
                  <a:spcPct val="85000"/>
                </a:lnSpc>
                <a:buSzPct val="100000"/>
                <a:buFont typeface="Arial" panose="020B0604020202020204" pitchFamily="34" charset="0"/>
                <a:buChar char="•"/>
                <a:defRPr/>
              </a:pPr>
              <a:r>
                <a:rPr lang="es-419" sz="1000" dirty="0">
                  <a:solidFill>
                    <a:prstClr val="black"/>
                  </a:solidFill>
                </a:rPr>
                <a:t>Informe de lecciones aprendidas</a:t>
              </a:r>
              <a:endParaRPr lang="en-AU" sz="1000" dirty="0">
                <a:solidFill>
                  <a:prstClr val="black"/>
                </a:solidFill>
              </a:endParaRPr>
            </a:p>
          </p:txBody>
        </p:sp>
        <p:sp>
          <p:nvSpPr>
            <p:cNvPr id="13" name="Rectangle 12">
              <a:extLst>
                <a:ext uri="{FF2B5EF4-FFF2-40B4-BE49-F238E27FC236}">
                  <a16:creationId xmlns:a16="http://schemas.microsoft.com/office/drawing/2014/main" id="{8088CF42-0D72-A3B5-C869-FD28FAAD2AEB}"/>
                </a:ext>
              </a:extLst>
            </p:cNvPr>
            <p:cNvSpPr>
              <a:spLocks/>
            </p:cNvSpPr>
            <p:nvPr/>
          </p:nvSpPr>
          <p:spPr>
            <a:xfrm>
              <a:off x="8386093" y="4688690"/>
              <a:ext cx="6168110"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PLANTILLAS</a:t>
              </a:r>
            </a:p>
          </p:txBody>
        </p:sp>
        <p:sp>
          <p:nvSpPr>
            <p:cNvPr id="14" name="Rectangle 13">
              <a:extLst>
                <a:ext uri="{FF2B5EF4-FFF2-40B4-BE49-F238E27FC236}">
                  <a16:creationId xmlns:a16="http://schemas.microsoft.com/office/drawing/2014/main" id="{518C614A-BED9-B456-DB5B-D1B74AD34C10}"/>
                </a:ext>
              </a:extLst>
            </p:cNvPr>
            <p:cNvSpPr>
              <a:spLocks/>
            </p:cNvSpPr>
            <p:nvPr/>
          </p:nvSpPr>
          <p:spPr>
            <a:xfrm>
              <a:off x="14593643" y="4688690"/>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AU" sz="1000" b="1" spc="-15" dirty="0">
                  <a:solidFill>
                    <a:srgbClr val="000000"/>
                  </a:solidFill>
                  <a:cs typeface="Calibri" panose="020F0502020204030204" pitchFamily="34" charset="0"/>
                  <a:sym typeface="Arial"/>
                </a:rPr>
                <a:t>COSTOS &amp; CALENDARIO</a:t>
              </a:r>
              <a:endParaRPr lang="en-US" sz="1000" b="1" spc="-15" dirty="0">
                <a:solidFill>
                  <a:srgbClr val="000000"/>
                </a:solidFill>
                <a:cs typeface="Calibri" panose="020F0502020204030204" pitchFamily="34" charset="0"/>
              </a:endParaRPr>
            </a:p>
          </p:txBody>
        </p:sp>
        <p:sp>
          <p:nvSpPr>
            <p:cNvPr id="15" name="Rectangle 14">
              <a:extLst>
                <a:ext uri="{FF2B5EF4-FFF2-40B4-BE49-F238E27FC236}">
                  <a16:creationId xmlns:a16="http://schemas.microsoft.com/office/drawing/2014/main" id="{2DD3E1A3-1B82-B35C-65E4-3C0F22F4BBCC}"/>
                </a:ext>
              </a:extLst>
            </p:cNvPr>
            <p:cNvSpPr>
              <a:spLocks/>
            </p:cNvSpPr>
            <p:nvPr/>
          </p:nvSpPr>
          <p:spPr>
            <a:xfrm>
              <a:off x="14593643" y="5034257"/>
              <a:ext cx="2936138" cy="2166644"/>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n-AU" sz="1000" dirty="0">
                <a:solidFill>
                  <a:prstClr val="black"/>
                </a:solidFill>
              </a:endParaRPr>
            </a:p>
            <a:p>
              <a:pPr marL="228600" indent="-228600">
                <a:buAutoNum type="arabicPeriod"/>
              </a:pPr>
              <a:r>
                <a:rPr lang="es-419" sz="1000" b="1" dirty="0">
                  <a:solidFill>
                    <a:srgbClr val="000000"/>
                  </a:solidFill>
                </a:rPr>
                <a:t>Proyecto tecnológico a gran escala</a:t>
              </a:r>
            </a:p>
            <a:p>
              <a:pPr marL="257175" indent="-257175">
                <a:buFont typeface="Arial" panose="020B0604020202020204" pitchFamily="34" charset="0"/>
                <a:buChar char="•"/>
                <a:defRPr/>
              </a:pPr>
              <a:r>
                <a:rPr lang="en-US" sz="1000" dirty="0">
                  <a:solidFill>
                    <a:srgbClr val="000000"/>
                  </a:solidFill>
                </a:rPr>
                <a:t>N/A</a:t>
              </a:r>
            </a:p>
            <a:p>
              <a:pPr marL="257175" lvl="1" indent="-257175">
                <a:lnSpc>
                  <a:spcPct val="85000"/>
                </a:lnSpc>
                <a:spcAft>
                  <a:spcPts val="900"/>
                </a:spcAft>
                <a:buSzPct val="100000"/>
                <a:buFont typeface="Arial" panose="020B0604020202020204" pitchFamily="34" charset="0"/>
                <a:buChar char="•"/>
                <a:defRPr/>
              </a:pPr>
              <a:endParaRPr lang="en-AU" sz="1000" dirty="0">
                <a:solidFill>
                  <a:prstClr val="black"/>
                </a:solidFill>
              </a:endParaRPr>
            </a:p>
          </p:txBody>
        </p:sp>
        <p:sp>
          <p:nvSpPr>
            <p:cNvPr id="16" name="Rectangle 15">
              <a:extLst>
                <a:ext uri="{FF2B5EF4-FFF2-40B4-BE49-F238E27FC236}">
                  <a16:creationId xmlns:a16="http://schemas.microsoft.com/office/drawing/2014/main" id="{309F1D69-1D7E-F545-5492-D46EA1B578E4}"/>
                </a:ext>
              </a:extLst>
            </p:cNvPr>
            <p:cNvSpPr>
              <a:spLocks/>
            </p:cNvSpPr>
            <p:nvPr/>
          </p:nvSpPr>
          <p:spPr>
            <a:xfrm>
              <a:off x="14593643" y="7249862"/>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n-US" sz="1000" b="1" spc="-15" dirty="0">
                  <a:solidFill>
                    <a:srgbClr val="000000"/>
                  </a:solidFill>
                  <a:cs typeface="Calibri" panose="020F0502020204030204" pitchFamily="34" charset="0"/>
                </a:rPr>
                <a:t>CONTINGENCIA</a:t>
              </a:r>
            </a:p>
          </p:txBody>
        </p:sp>
        <p:sp>
          <p:nvSpPr>
            <p:cNvPr id="17" name="Rectangle 16">
              <a:extLst>
                <a:ext uri="{FF2B5EF4-FFF2-40B4-BE49-F238E27FC236}">
                  <a16:creationId xmlns:a16="http://schemas.microsoft.com/office/drawing/2014/main" id="{62ACE93D-EC6B-5A5A-43E0-292E0EEAC6B2}"/>
                </a:ext>
              </a:extLst>
            </p:cNvPr>
            <p:cNvSpPr>
              <a:spLocks/>
            </p:cNvSpPr>
            <p:nvPr/>
          </p:nvSpPr>
          <p:spPr>
            <a:xfrm>
              <a:off x="14593643" y="7595430"/>
              <a:ext cx="2936138" cy="1891473"/>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n-AU" sz="1000" dirty="0">
                <a:solidFill>
                  <a:prstClr val="black"/>
                </a:solidFill>
              </a:endParaRPr>
            </a:p>
            <a:p>
              <a:r>
                <a:rPr lang="en-US" sz="1000" b="1" dirty="0">
                  <a:solidFill>
                    <a:srgbClr val="000000"/>
                  </a:solidFill>
                </a:rPr>
                <a:t>1. Proyecto </a:t>
              </a:r>
              <a:r>
                <a:rPr lang="en-US" sz="1000" b="1" dirty="0" err="1">
                  <a:solidFill>
                    <a:srgbClr val="000000"/>
                  </a:solidFill>
                </a:rPr>
                <a:t>tecnológico</a:t>
              </a:r>
              <a:r>
                <a:rPr lang="en-US" sz="1000" b="1" dirty="0">
                  <a:solidFill>
                    <a:srgbClr val="000000"/>
                  </a:solidFill>
                </a:rPr>
                <a:t> a gran </a:t>
              </a:r>
              <a:r>
                <a:rPr lang="en-US" sz="1000" b="1" dirty="0" err="1">
                  <a:solidFill>
                    <a:srgbClr val="000000"/>
                  </a:solidFill>
                </a:rPr>
                <a:t>escala</a:t>
              </a:r>
              <a:endParaRPr lang="en-US" sz="1000" b="1" dirty="0">
                <a:solidFill>
                  <a:srgbClr val="000000"/>
                </a:solidFill>
              </a:endParaRPr>
            </a:p>
            <a:p>
              <a:pPr marL="257175" indent="-257175">
                <a:buFont typeface="Arial" panose="020B0604020202020204" pitchFamily="34" charset="0"/>
                <a:buChar char="•"/>
                <a:defRPr/>
              </a:pPr>
              <a:r>
                <a:rPr lang="en-US" sz="1000" dirty="0" err="1">
                  <a:solidFill>
                    <a:srgbClr val="000000"/>
                  </a:solidFill>
                </a:rPr>
                <a:t>Cuantitativo</a:t>
              </a:r>
              <a:r>
                <a:rPr lang="en-US" sz="1000" dirty="0">
                  <a:solidFill>
                    <a:srgbClr val="000000"/>
                  </a:solidFill>
                </a:rPr>
                <a:t> para la </a:t>
              </a:r>
              <a:r>
                <a:rPr lang="en-US" sz="1000" dirty="0" err="1">
                  <a:solidFill>
                    <a:srgbClr val="000000"/>
                  </a:solidFill>
                </a:rPr>
                <a:t>escala</a:t>
              </a:r>
              <a:endParaRPr lang="en-AU" sz="1000" dirty="0">
                <a:solidFill>
                  <a:prstClr val="black"/>
                </a:solidFill>
              </a:endParaRPr>
            </a:p>
            <a:p>
              <a:pPr marL="257175" lvl="1" indent="-257175">
                <a:lnSpc>
                  <a:spcPct val="85000"/>
                </a:lnSpc>
                <a:spcAft>
                  <a:spcPts val="900"/>
                </a:spcAft>
                <a:buSzPct val="100000"/>
                <a:buFont typeface="Arial" panose="020B0604020202020204" pitchFamily="34" charset="0"/>
                <a:buChar char="•"/>
                <a:defRPr/>
              </a:pPr>
              <a:endParaRPr lang="en-AU" sz="1000" dirty="0">
                <a:solidFill>
                  <a:prstClr val="black"/>
                </a:solidFill>
              </a:endParaRPr>
            </a:p>
          </p:txBody>
        </p:sp>
        <p:sp>
          <p:nvSpPr>
            <p:cNvPr id="18" name="Arrow: Pentagon 17">
              <a:extLst>
                <a:ext uri="{FF2B5EF4-FFF2-40B4-BE49-F238E27FC236}">
                  <a16:creationId xmlns:a16="http://schemas.microsoft.com/office/drawing/2014/main" id="{2F7D5879-3349-F404-EB66-0A546B20603F}"/>
                </a:ext>
              </a:extLst>
            </p:cNvPr>
            <p:cNvSpPr/>
            <p:nvPr/>
          </p:nvSpPr>
          <p:spPr>
            <a:xfrm>
              <a:off x="428627" y="2446921"/>
              <a:ext cx="17113044" cy="234935"/>
            </a:xfrm>
            <a:prstGeom prst="homePlate">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F2F2F2"/>
                  </a:solidFill>
                  <a:cs typeface="Arial"/>
                  <a:sym typeface="Arial"/>
                </a:rPr>
                <a:t>ENTREGA DE INICIATIVAS TECNOLÓGICAS</a:t>
              </a:r>
            </a:p>
          </p:txBody>
        </p:sp>
        <p:sp>
          <p:nvSpPr>
            <p:cNvPr id="19" name="Arrow: Pentagon 18">
              <a:hlinkClick r:id="rId2" action="ppaction://hlinksldjump"/>
              <a:extLst>
                <a:ext uri="{FF2B5EF4-FFF2-40B4-BE49-F238E27FC236}">
                  <a16:creationId xmlns:a16="http://schemas.microsoft.com/office/drawing/2014/main" id="{5FF7479F-3D44-03E9-5F26-CA867332AEB5}"/>
                </a:ext>
              </a:extLst>
            </p:cNvPr>
            <p:cNvSpPr/>
            <p:nvPr/>
          </p:nvSpPr>
          <p:spPr>
            <a:xfrm>
              <a:off x="428625" y="2778136"/>
              <a:ext cx="3442494" cy="234935"/>
            </a:xfrm>
            <a:prstGeom prst="homePlate">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INICIATIVA</a:t>
              </a:r>
            </a:p>
          </p:txBody>
        </p:sp>
        <p:sp>
          <p:nvSpPr>
            <p:cNvPr id="20" name="Arrow: Chevron 19">
              <a:hlinkClick r:id="rId3" action="ppaction://hlinksldjump"/>
              <a:extLst>
                <a:ext uri="{FF2B5EF4-FFF2-40B4-BE49-F238E27FC236}">
                  <a16:creationId xmlns:a16="http://schemas.microsoft.com/office/drawing/2014/main" id="{3B7240A8-6056-CCA1-BACE-3076A7A14822}"/>
                </a:ext>
              </a:extLst>
            </p:cNvPr>
            <p:cNvSpPr/>
            <p:nvPr/>
          </p:nvSpPr>
          <p:spPr>
            <a:xfrm>
              <a:off x="10722967"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FACTIBILIDAD</a:t>
              </a:r>
            </a:p>
          </p:txBody>
        </p:sp>
        <p:sp>
          <p:nvSpPr>
            <p:cNvPr id="21" name="Arrow: Chevron 20">
              <a:hlinkClick r:id="rId4" action="ppaction://hlinksldjump"/>
              <a:extLst>
                <a:ext uri="{FF2B5EF4-FFF2-40B4-BE49-F238E27FC236}">
                  <a16:creationId xmlns:a16="http://schemas.microsoft.com/office/drawing/2014/main" id="{98A3DFE8-7C17-60E8-CC07-15B44848D8FB}"/>
                </a:ext>
              </a:extLst>
            </p:cNvPr>
            <p:cNvSpPr/>
            <p:nvPr/>
          </p:nvSpPr>
          <p:spPr>
            <a:xfrm>
              <a:off x="7280471"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VERIFICAR</a:t>
              </a:r>
            </a:p>
          </p:txBody>
        </p:sp>
        <p:sp>
          <p:nvSpPr>
            <p:cNvPr id="22" name="Arrow: Chevron 21">
              <a:extLst>
                <a:ext uri="{FF2B5EF4-FFF2-40B4-BE49-F238E27FC236}">
                  <a16:creationId xmlns:a16="http://schemas.microsoft.com/office/drawing/2014/main" id="{EB1D1F5F-9F2B-8FB4-4FB2-A928BFAB2371}"/>
                </a:ext>
              </a:extLst>
            </p:cNvPr>
            <p:cNvSpPr/>
            <p:nvPr/>
          </p:nvSpPr>
          <p:spPr>
            <a:xfrm>
              <a:off x="14132318" y="2778134"/>
              <a:ext cx="3409352" cy="234935"/>
            </a:xfrm>
            <a:prstGeom prst="chevron">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F2F2F2"/>
                  </a:solidFill>
                  <a:cs typeface="Arial"/>
                  <a:sym typeface="Arial"/>
                </a:rPr>
                <a:t>ESCALA</a:t>
              </a:r>
            </a:p>
          </p:txBody>
        </p:sp>
        <p:sp>
          <p:nvSpPr>
            <p:cNvPr id="23" name="Title 1">
              <a:extLst>
                <a:ext uri="{FF2B5EF4-FFF2-40B4-BE49-F238E27FC236}">
                  <a16:creationId xmlns:a16="http://schemas.microsoft.com/office/drawing/2014/main" id="{469DB29F-048E-EDA6-746A-97F8E0CF9480}"/>
                </a:ext>
              </a:extLst>
            </p:cNvPr>
            <p:cNvSpPr txBox="1">
              <a:spLocks/>
            </p:cNvSpPr>
            <p:nvPr/>
          </p:nvSpPr>
          <p:spPr>
            <a:xfrm>
              <a:off x="8841810" y="6381827"/>
              <a:ext cx="2374416" cy="421509"/>
            </a:xfrm>
            <a:prstGeom prst="rect">
              <a:avLst/>
            </a:prstGeom>
          </p:spPr>
          <p:txBody>
            <a:bodyPr anchor="t"/>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defTabSz="1371600">
                <a:lnSpc>
                  <a:spcPct val="100000"/>
                </a:lnSpc>
                <a:defRPr/>
              </a:pPr>
              <a:r>
                <a:rPr lang="es-419" sz="1000" b="1" spc="-75" dirty="0">
                  <a:solidFill>
                    <a:srgbClr val="00AFAA"/>
                  </a:solidFill>
                  <a:latin typeface="+mn-lt"/>
                </a:rPr>
                <a:t>Guía del Marco de Gestión de Capital - </a:t>
              </a:r>
              <a:r>
                <a:rPr lang="es-419" sz="1000" spc="-75" dirty="0" err="1">
                  <a:solidFill>
                    <a:srgbClr val="00AFAA"/>
                  </a:solidFill>
                  <a:latin typeface="+mn-lt"/>
                </a:rPr>
                <a:t>Copper</a:t>
              </a:r>
              <a:r>
                <a:rPr lang="es-419" sz="1000" spc="-75" dirty="0">
                  <a:solidFill>
                    <a:srgbClr val="00AFAA"/>
                  </a:solidFill>
                  <a:latin typeface="+mn-lt"/>
                </a:rPr>
                <a:t> Book: Sección 5.4 (Fase de ejecución)</a:t>
              </a:r>
              <a:endParaRPr lang="en-AU" sz="900" spc="-75" dirty="0">
                <a:solidFill>
                  <a:srgbClr val="00AFAA"/>
                </a:solidFill>
                <a:latin typeface="+mn-lt"/>
              </a:endParaRPr>
            </a:p>
          </p:txBody>
        </p:sp>
        <p:pic>
          <p:nvPicPr>
            <p:cNvPr id="24" name="Picture 23">
              <a:extLst>
                <a:ext uri="{FF2B5EF4-FFF2-40B4-BE49-F238E27FC236}">
                  <a16:creationId xmlns:a16="http://schemas.microsoft.com/office/drawing/2014/main" id="{ED8C12A4-15AE-0C59-902C-3D8DF854EDBE}"/>
                </a:ext>
              </a:extLst>
            </p:cNvPr>
            <p:cNvPicPr>
              <a:picLocks noChangeAspect="1"/>
            </p:cNvPicPr>
            <p:nvPr/>
          </p:nvPicPr>
          <p:blipFill>
            <a:blip r:embed="rId5"/>
            <a:stretch>
              <a:fillRect/>
            </a:stretch>
          </p:blipFill>
          <p:spPr>
            <a:xfrm>
              <a:off x="11255668" y="5236932"/>
              <a:ext cx="2876651" cy="3625146"/>
            </a:xfrm>
            <a:prstGeom prst="rect">
              <a:avLst/>
            </a:prstGeom>
          </p:spPr>
        </p:pic>
        <p:sp>
          <p:nvSpPr>
            <p:cNvPr id="25" name="Arrow: Chevron 24">
              <a:hlinkClick r:id="rId6" action="ppaction://hlinksldjump"/>
              <a:extLst>
                <a:ext uri="{FF2B5EF4-FFF2-40B4-BE49-F238E27FC236}">
                  <a16:creationId xmlns:a16="http://schemas.microsoft.com/office/drawing/2014/main" id="{3C7E83B0-3A8B-E19F-6ED3-256F09CD71DE}"/>
                </a:ext>
              </a:extLst>
            </p:cNvPr>
            <p:cNvSpPr/>
            <p:nvPr/>
          </p:nvSpPr>
          <p:spPr>
            <a:xfrm>
              <a:off x="3871120" y="2778136"/>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en-AU" sz="1000" b="1" kern="0" dirty="0">
                  <a:solidFill>
                    <a:srgbClr val="000000"/>
                  </a:solidFill>
                  <a:cs typeface="Arial"/>
                  <a:sym typeface="Arial"/>
                </a:rPr>
                <a:t>INVESTIGAR</a:t>
              </a:r>
            </a:p>
          </p:txBody>
        </p:sp>
      </p:grpSp>
    </p:spTree>
    <p:extLst>
      <p:ext uri="{BB962C8B-B14F-4D97-AF65-F5344CB8AC3E}">
        <p14:creationId xmlns:p14="http://schemas.microsoft.com/office/powerpoint/2010/main" val="28409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87CE-14BF-14DF-903A-ACA58D9FD3A3}"/>
              </a:ext>
            </a:extLst>
          </p:cNvPr>
          <p:cNvSpPr>
            <a:spLocks noGrp="1"/>
          </p:cNvSpPr>
          <p:nvPr>
            <p:ph type="title"/>
          </p:nvPr>
        </p:nvSpPr>
        <p:spPr/>
        <p:txBody>
          <a:bodyPr/>
          <a:lstStyle/>
          <a:p>
            <a:r>
              <a:rPr lang="es-419" dirty="0"/>
              <a:t>Proyecto “Tecnología de procesamiento”</a:t>
            </a:r>
          </a:p>
        </p:txBody>
      </p:sp>
      <p:sp>
        <p:nvSpPr>
          <p:cNvPr id="3" name="Date Placeholder 2">
            <a:extLst>
              <a:ext uri="{FF2B5EF4-FFF2-40B4-BE49-F238E27FC236}">
                <a16:creationId xmlns:a16="http://schemas.microsoft.com/office/drawing/2014/main" id="{5841A29C-06B0-1A12-2CAC-F2F729401B16}"/>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D0A9C0A9-23A2-D0E2-068C-D8B27F7C07C9}"/>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2DF9BB61-0B09-8C47-1EA7-84BBB3291E12}"/>
              </a:ext>
            </a:extLst>
          </p:cNvPr>
          <p:cNvSpPr>
            <a:spLocks noGrp="1"/>
          </p:cNvSpPr>
          <p:nvPr>
            <p:ph type="body" sz="quarter" idx="13"/>
          </p:nvPr>
        </p:nvSpPr>
        <p:spPr>
          <a:xfrm>
            <a:off x="334960" y="1342869"/>
            <a:ext cx="11522077" cy="540000"/>
          </a:xfrm>
        </p:spPr>
        <p:txBody>
          <a:bodyPr/>
          <a:lstStyle/>
          <a:p>
            <a:r>
              <a:rPr lang="es-419" dirty="0"/>
              <a:t>Mapa de ruta desde la generación de la idea hasta la ejecución – Caso tipo</a:t>
            </a:r>
          </a:p>
        </p:txBody>
      </p:sp>
      <p:grpSp>
        <p:nvGrpSpPr>
          <p:cNvPr id="6" name="Group 5">
            <a:extLst>
              <a:ext uri="{FF2B5EF4-FFF2-40B4-BE49-F238E27FC236}">
                <a16:creationId xmlns:a16="http://schemas.microsoft.com/office/drawing/2014/main" id="{05BA82A0-0ABC-7AF8-117A-677B61236042}"/>
              </a:ext>
            </a:extLst>
          </p:cNvPr>
          <p:cNvGrpSpPr/>
          <p:nvPr/>
        </p:nvGrpSpPr>
        <p:grpSpPr>
          <a:xfrm>
            <a:off x="334960" y="1941208"/>
            <a:ext cx="11522076" cy="4689501"/>
            <a:chOff x="225784" y="1832343"/>
            <a:chExt cx="17758763" cy="7965047"/>
          </a:xfrm>
        </p:grpSpPr>
        <p:sp>
          <p:nvSpPr>
            <p:cNvPr id="7" name="TextBox 6">
              <a:extLst>
                <a:ext uri="{FF2B5EF4-FFF2-40B4-BE49-F238E27FC236}">
                  <a16:creationId xmlns:a16="http://schemas.microsoft.com/office/drawing/2014/main" id="{43D9F200-850A-A5D6-662A-2D28A5CEE0D5}"/>
                </a:ext>
              </a:extLst>
            </p:cNvPr>
            <p:cNvSpPr txBox="1"/>
            <p:nvPr/>
          </p:nvSpPr>
          <p:spPr>
            <a:xfrm>
              <a:off x="6681792" y="6535126"/>
              <a:ext cx="1696786" cy="1211930"/>
            </a:xfrm>
            <a:prstGeom prst="rect">
              <a:avLst/>
            </a:prstGeom>
            <a:solidFill>
              <a:schemeClr val="bg1"/>
            </a:solidFill>
            <a:ln w="28575">
              <a:solidFill>
                <a:schemeClr val="accent5"/>
              </a:solidFill>
              <a:prstDash val="sysDash"/>
            </a:ln>
          </p:spPr>
          <p:txBody>
            <a:bodyPr wrap="square" lIns="0" tIns="0" rIns="0" bIns="0" rtlCol="0">
              <a:noAutofit/>
            </a:bodyPr>
            <a:lstStyle/>
            <a:p>
              <a:pPr algn="ctr"/>
              <a:r>
                <a:rPr lang="es-CL" sz="900" b="1" dirty="0"/>
                <a:t>Otros </a:t>
              </a:r>
              <a:r>
                <a:rPr lang="es-CL" sz="900" b="1" i="1" dirty="0" err="1"/>
                <a:t>Trade</a:t>
              </a:r>
              <a:r>
                <a:rPr lang="es-CL" sz="900" b="1" i="1" dirty="0"/>
                <a:t> off</a:t>
              </a:r>
            </a:p>
          </p:txBody>
        </p:sp>
        <p:sp>
          <p:nvSpPr>
            <p:cNvPr id="8" name="TextBox 7">
              <a:extLst>
                <a:ext uri="{FF2B5EF4-FFF2-40B4-BE49-F238E27FC236}">
                  <a16:creationId xmlns:a16="http://schemas.microsoft.com/office/drawing/2014/main" id="{5D0237B1-C8DF-CDE7-F1D5-20F23D0C54E8}"/>
                </a:ext>
              </a:extLst>
            </p:cNvPr>
            <p:cNvSpPr txBox="1"/>
            <p:nvPr/>
          </p:nvSpPr>
          <p:spPr>
            <a:xfrm>
              <a:off x="6725731" y="4504734"/>
              <a:ext cx="1360704" cy="1568307"/>
            </a:xfrm>
            <a:prstGeom prst="rect">
              <a:avLst/>
            </a:prstGeom>
            <a:solidFill>
              <a:schemeClr val="bg1"/>
            </a:solidFill>
            <a:ln w="28575">
              <a:solidFill>
                <a:schemeClr val="accent4"/>
              </a:solidFill>
              <a:prstDash val="sysDash"/>
            </a:ln>
          </p:spPr>
          <p:txBody>
            <a:bodyPr wrap="square" lIns="0" tIns="0" rIns="0" bIns="0" rtlCol="0">
              <a:noAutofit/>
            </a:bodyPr>
            <a:lstStyle/>
            <a:p>
              <a:pPr algn="ctr"/>
              <a:r>
                <a:rPr lang="es-CL" sz="900" b="1" i="1" dirty="0" err="1"/>
                <a:t>Trade</a:t>
              </a:r>
              <a:r>
                <a:rPr lang="es-CL" sz="900" b="1" i="1" dirty="0"/>
                <a:t> off </a:t>
              </a:r>
              <a:r>
                <a:rPr lang="es-CL" sz="900" b="1" dirty="0"/>
                <a:t>Proceso</a:t>
              </a:r>
            </a:p>
          </p:txBody>
        </p:sp>
        <p:sp>
          <p:nvSpPr>
            <p:cNvPr id="9" name="TextBox 8">
              <a:extLst>
                <a:ext uri="{FF2B5EF4-FFF2-40B4-BE49-F238E27FC236}">
                  <a16:creationId xmlns:a16="http://schemas.microsoft.com/office/drawing/2014/main" id="{D1D29C85-3F65-9002-6071-2C98158DB18F}"/>
                </a:ext>
              </a:extLst>
            </p:cNvPr>
            <p:cNvSpPr txBox="1"/>
            <p:nvPr/>
          </p:nvSpPr>
          <p:spPr>
            <a:xfrm>
              <a:off x="5089298" y="4680452"/>
              <a:ext cx="1474813" cy="2629112"/>
            </a:xfrm>
            <a:prstGeom prst="rect">
              <a:avLst/>
            </a:prstGeom>
            <a:solidFill>
              <a:schemeClr val="bg1"/>
            </a:solidFill>
            <a:ln w="28575">
              <a:solidFill>
                <a:schemeClr val="accent2"/>
              </a:solidFill>
              <a:prstDash val="sysDash"/>
            </a:ln>
          </p:spPr>
          <p:txBody>
            <a:bodyPr wrap="square" lIns="0" tIns="0" rIns="0" bIns="0" rtlCol="0">
              <a:noAutofit/>
            </a:bodyPr>
            <a:lstStyle/>
            <a:p>
              <a:pPr algn="ctr"/>
              <a:r>
                <a:rPr lang="es-CL" sz="900" b="1" err="1"/>
                <a:t>Trade</a:t>
              </a:r>
              <a:r>
                <a:rPr lang="es-CL" sz="900" b="1"/>
                <a:t> off </a:t>
              </a:r>
            </a:p>
            <a:p>
              <a:pPr algn="ctr"/>
              <a:r>
                <a:rPr lang="es-CL" sz="900" b="1"/>
                <a:t>Tecnologías</a:t>
              </a:r>
            </a:p>
          </p:txBody>
        </p:sp>
        <p:sp>
          <p:nvSpPr>
            <p:cNvPr id="10" name="Arrow: Pentagon 9">
              <a:extLst>
                <a:ext uri="{FF2B5EF4-FFF2-40B4-BE49-F238E27FC236}">
                  <a16:creationId xmlns:a16="http://schemas.microsoft.com/office/drawing/2014/main" id="{D9B0E038-8202-37C9-14B0-0D5587202E83}"/>
                </a:ext>
              </a:extLst>
            </p:cNvPr>
            <p:cNvSpPr/>
            <p:nvPr/>
          </p:nvSpPr>
          <p:spPr>
            <a:xfrm>
              <a:off x="1272048" y="1832343"/>
              <a:ext cx="2160000" cy="324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685800">
                <a:defRPr/>
              </a:pPr>
              <a:r>
                <a:rPr lang="en-US" sz="1050" b="1" dirty="0">
                  <a:solidFill>
                    <a:prstClr val="white"/>
                  </a:solidFill>
                </a:rPr>
                <a:t>INICIATIVA</a:t>
              </a:r>
            </a:p>
          </p:txBody>
        </p:sp>
        <p:sp>
          <p:nvSpPr>
            <p:cNvPr id="11" name="Arrow: Pentagon 10">
              <a:extLst>
                <a:ext uri="{FF2B5EF4-FFF2-40B4-BE49-F238E27FC236}">
                  <a16:creationId xmlns:a16="http://schemas.microsoft.com/office/drawing/2014/main" id="{DBE7A6A0-3A6F-3216-E6DD-1D1382B026D2}"/>
                </a:ext>
              </a:extLst>
            </p:cNvPr>
            <p:cNvSpPr/>
            <p:nvPr/>
          </p:nvSpPr>
          <p:spPr>
            <a:xfrm>
              <a:off x="5139501" y="1832343"/>
              <a:ext cx="2160000" cy="324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685800">
                <a:defRPr/>
              </a:pPr>
              <a:r>
                <a:rPr lang="en-US" sz="1050" b="1" dirty="0">
                  <a:solidFill>
                    <a:prstClr val="white"/>
                  </a:solidFill>
                </a:rPr>
                <a:t>INVESTIGAR</a:t>
              </a:r>
            </a:p>
          </p:txBody>
        </p:sp>
        <p:sp>
          <p:nvSpPr>
            <p:cNvPr id="12" name="Arrow: Pentagon 11">
              <a:extLst>
                <a:ext uri="{FF2B5EF4-FFF2-40B4-BE49-F238E27FC236}">
                  <a16:creationId xmlns:a16="http://schemas.microsoft.com/office/drawing/2014/main" id="{1B8EB2A1-272D-867B-CEEE-BDB56784915D}"/>
                </a:ext>
              </a:extLst>
            </p:cNvPr>
            <p:cNvSpPr/>
            <p:nvPr/>
          </p:nvSpPr>
          <p:spPr>
            <a:xfrm>
              <a:off x="9006954" y="1832343"/>
              <a:ext cx="2160000" cy="324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685800">
                <a:defRPr/>
              </a:pPr>
              <a:r>
                <a:rPr lang="en-US" sz="1050" b="1" dirty="0">
                  <a:solidFill>
                    <a:prstClr val="white"/>
                  </a:solidFill>
                </a:rPr>
                <a:t>VERIFICAR</a:t>
              </a:r>
            </a:p>
          </p:txBody>
        </p:sp>
        <p:sp>
          <p:nvSpPr>
            <p:cNvPr id="13" name="Arrow: Pentagon 12">
              <a:extLst>
                <a:ext uri="{FF2B5EF4-FFF2-40B4-BE49-F238E27FC236}">
                  <a16:creationId xmlns:a16="http://schemas.microsoft.com/office/drawing/2014/main" id="{2BF0B6DA-D9ED-9CC2-E5AF-8EE211BA8807}"/>
                </a:ext>
              </a:extLst>
            </p:cNvPr>
            <p:cNvSpPr/>
            <p:nvPr/>
          </p:nvSpPr>
          <p:spPr>
            <a:xfrm>
              <a:off x="12874406" y="1832343"/>
              <a:ext cx="2160000" cy="324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685800">
                <a:defRPr/>
              </a:pPr>
              <a:r>
                <a:rPr lang="en-US" sz="1050" b="1" dirty="0">
                  <a:solidFill>
                    <a:prstClr val="white"/>
                  </a:solidFill>
                </a:rPr>
                <a:t>FACTIBILIDAD</a:t>
              </a:r>
            </a:p>
          </p:txBody>
        </p:sp>
        <p:sp>
          <p:nvSpPr>
            <p:cNvPr id="14" name="Arrow: Pentagon 13">
              <a:extLst>
                <a:ext uri="{FF2B5EF4-FFF2-40B4-BE49-F238E27FC236}">
                  <a16:creationId xmlns:a16="http://schemas.microsoft.com/office/drawing/2014/main" id="{C5BEE741-CB19-296D-89AD-ADBE2993C9F3}"/>
                </a:ext>
              </a:extLst>
            </p:cNvPr>
            <p:cNvSpPr/>
            <p:nvPr/>
          </p:nvSpPr>
          <p:spPr>
            <a:xfrm>
              <a:off x="16716992" y="2106778"/>
              <a:ext cx="1267555" cy="5940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algn="ctr" defTabSz="685800">
                <a:defRPr/>
              </a:pPr>
              <a:endParaRPr lang="en-US" sz="1050" b="1" dirty="0">
                <a:solidFill>
                  <a:prstClr val="white"/>
                </a:solidFill>
              </a:endParaRPr>
            </a:p>
          </p:txBody>
        </p:sp>
        <p:cxnSp>
          <p:nvCxnSpPr>
            <p:cNvPr id="15" name="Straight Connector 14">
              <a:extLst>
                <a:ext uri="{FF2B5EF4-FFF2-40B4-BE49-F238E27FC236}">
                  <a16:creationId xmlns:a16="http://schemas.microsoft.com/office/drawing/2014/main" id="{66D5802A-1C71-49D7-298B-ED74F7DAD54C}"/>
                </a:ext>
              </a:extLst>
            </p:cNvPr>
            <p:cNvCxnSpPr>
              <a:cxnSpLocks/>
            </p:cNvCxnSpPr>
            <p:nvPr/>
          </p:nvCxnSpPr>
          <p:spPr>
            <a:xfrm>
              <a:off x="4914050" y="2809287"/>
              <a:ext cx="0" cy="5940000"/>
            </a:xfrm>
            <a:prstGeom prst="line">
              <a:avLst/>
            </a:prstGeom>
            <a:ln w="19050">
              <a:solidFill>
                <a:srgbClr val="E6E6E6"/>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62F1F4-10A0-3570-75CA-768CE65DDD9E}"/>
                </a:ext>
              </a:extLst>
            </p:cNvPr>
            <p:cNvCxnSpPr>
              <a:cxnSpLocks/>
            </p:cNvCxnSpPr>
            <p:nvPr/>
          </p:nvCxnSpPr>
          <p:spPr>
            <a:xfrm>
              <a:off x="8622569" y="2809287"/>
              <a:ext cx="0" cy="5940000"/>
            </a:xfrm>
            <a:prstGeom prst="line">
              <a:avLst/>
            </a:prstGeom>
            <a:ln w="19050">
              <a:solidFill>
                <a:srgbClr val="E6E6E6"/>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77C712-590B-7ADC-6A6F-148BF6F2508A}"/>
                </a:ext>
              </a:extLst>
            </p:cNvPr>
            <p:cNvCxnSpPr>
              <a:cxnSpLocks/>
            </p:cNvCxnSpPr>
            <p:nvPr/>
          </p:nvCxnSpPr>
          <p:spPr>
            <a:xfrm>
              <a:off x="12509396" y="2809286"/>
              <a:ext cx="0" cy="5940000"/>
            </a:xfrm>
            <a:prstGeom prst="line">
              <a:avLst/>
            </a:prstGeom>
            <a:ln w="19050">
              <a:solidFill>
                <a:srgbClr val="E6E6E6"/>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5BA9E9-550E-AFBB-7B77-C916D6EC19D7}"/>
                </a:ext>
              </a:extLst>
            </p:cNvPr>
            <p:cNvCxnSpPr>
              <a:cxnSpLocks/>
            </p:cNvCxnSpPr>
            <p:nvPr/>
          </p:nvCxnSpPr>
          <p:spPr>
            <a:xfrm>
              <a:off x="16471742" y="2809287"/>
              <a:ext cx="0" cy="5940000"/>
            </a:xfrm>
            <a:prstGeom prst="line">
              <a:avLst/>
            </a:prstGeom>
            <a:ln w="19050">
              <a:solidFill>
                <a:srgbClr val="E6E6E6"/>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9851AF-E570-5664-13E0-85C8D0EB35C4}"/>
                </a:ext>
              </a:extLst>
            </p:cNvPr>
            <p:cNvSpPr txBox="1"/>
            <p:nvPr/>
          </p:nvSpPr>
          <p:spPr>
            <a:xfrm>
              <a:off x="902328" y="2742984"/>
              <a:ext cx="3780001" cy="478387"/>
            </a:xfrm>
            <a:prstGeom prst="rect">
              <a:avLst/>
            </a:prstGeom>
            <a:noFill/>
          </p:spPr>
          <p:txBody>
            <a:bodyPr wrap="square" lIns="54000" tIns="54000" rIns="108000" bIns="54000">
              <a:spAutoFit/>
            </a:bodyPr>
            <a:lstStyle/>
            <a:p>
              <a:pPr marL="257175" indent="-257175" algn="just" defTabSz="685800">
                <a:buFont typeface="Arial" panose="020B0604020202020204" pitchFamily="34" charset="0"/>
                <a:buChar char="•"/>
                <a:defRPr/>
              </a:pPr>
              <a:r>
                <a:rPr lang="es-419" sz="800" i="1" dirty="0">
                  <a:solidFill>
                    <a:prstClr val="white">
                      <a:lumMod val="50000"/>
                    </a:prstClr>
                  </a:solidFill>
                </a:rPr>
                <a:t>Articula el problema empresarial que se está resolviendo y demuestra un sólido caso de negocio mediante un análisis de alto nivel de las áreas de valor potencial.</a:t>
              </a:r>
              <a:r>
                <a:rPr lang="en-US" sz="800" i="1" dirty="0">
                  <a:solidFill>
                    <a:prstClr val="white">
                      <a:lumMod val="50000"/>
                    </a:prstClr>
                  </a:solidFill>
                </a:rPr>
                <a:t>.</a:t>
              </a:r>
            </a:p>
          </p:txBody>
        </p:sp>
        <p:sp>
          <p:nvSpPr>
            <p:cNvPr id="20" name="TextBox 19">
              <a:extLst>
                <a:ext uri="{FF2B5EF4-FFF2-40B4-BE49-F238E27FC236}">
                  <a16:creationId xmlns:a16="http://schemas.microsoft.com/office/drawing/2014/main" id="{C2B2A763-1F96-18B3-9981-1C7E557D1EB8}"/>
                </a:ext>
              </a:extLst>
            </p:cNvPr>
            <p:cNvSpPr txBox="1"/>
            <p:nvPr/>
          </p:nvSpPr>
          <p:spPr>
            <a:xfrm>
              <a:off x="5046879" y="2719090"/>
              <a:ext cx="3522275" cy="478387"/>
            </a:xfrm>
            <a:prstGeom prst="rect">
              <a:avLst/>
            </a:prstGeom>
            <a:noFill/>
          </p:spPr>
          <p:txBody>
            <a:bodyPr wrap="square" lIns="54000" tIns="54000" rIns="108000" bIns="54000">
              <a:spAutoFit/>
            </a:bodyPr>
            <a:lstStyle/>
            <a:p>
              <a:pPr marL="257175" indent="-257175" algn="just" defTabSz="685800">
                <a:buFont typeface="Arial" panose="020B0604020202020204" pitchFamily="34" charset="0"/>
                <a:buChar char="•"/>
                <a:defRPr/>
              </a:pPr>
              <a:r>
                <a:rPr lang="es-419" sz="800" i="1" dirty="0">
                  <a:solidFill>
                    <a:prstClr val="black"/>
                  </a:solidFill>
                </a:rPr>
                <a:t>Desarrollar evaluaciones, trabajos de laboratorio, evaluaciones de campo e investigaciones para confirmar la oportunidad.</a:t>
              </a:r>
              <a:r>
                <a:rPr lang="en-US" sz="800" i="1" dirty="0">
                  <a:solidFill>
                    <a:prstClr val="black"/>
                  </a:solidFill>
                </a:rPr>
                <a:t>,</a:t>
              </a:r>
              <a:endParaRPr lang="en-US" sz="800" b="1" i="1" dirty="0">
                <a:solidFill>
                  <a:prstClr val="black"/>
                </a:solidFill>
              </a:endParaRPr>
            </a:p>
          </p:txBody>
        </p:sp>
        <p:sp>
          <p:nvSpPr>
            <p:cNvPr id="21" name="Rectangle: Rounded Corners 20">
              <a:extLst>
                <a:ext uri="{FF2B5EF4-FFF2-40B4-BE49-F238E27FC236}">
                  <a16:creationId xmlns:a16="http://schemas.microsoft.com/office/drawing/2014/main" id="{6F7B44D9-7958-197D-1B70-AC2707F813C6}"/>
                </a:ext>
              </a:extLst>
            </p:cNvPr>
            <p:cNvSpPr/>
            <p:nvPr/>
          </p:nvSpPr>
          <p:spPr>
            <a:xfrm>
              <a:off x="977690" y="2305325"/>
              <a:ext cx="15371873" cy="270000"/>
            </a:xfrm>
            <a:prstGeom prst="roundRect">
              <a:avLst/>
            </a:prstGeom>
            <a:solidFill>
              <a:schemeClr val="bg2">
                <a:lumMod val="75000"/>
              </a:schemeClr>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s-CL" sz="800" b="1" dirty="0">
                  <a:solidFill>
                    <a:prstClr val="white"/>
                  </a:solidFill>
                </a:rPr>
                <a:t>OBJETIVOS DE ETAPA</a:t>
              </a:r>
            </a:p>
          </p:txBody>
        </p:sp>
        <p:sp>
          <p:nvSpPr>
            <p:cNvPr id="22" name="TextBox 21">
              <a:extLst>
                <a:ext uri="{FF2B5EF4-FFF2-40B4-BE49-F238E27FC236}">
                  <a16:creationId xmlns:a16="http://schemas.microsoft.com/office/drawing/2014/main" id="{DAA0FDA1-80E0-75B2-A7C3-74CB636C9A19}"/>
                </a:ext>
              </a:extLst>
            </p:cNvPr>
            <p:cNvSpPr txBox="1"/>
            <p:nvPr/>
          </p:nvSpPr>
          <p:spPr>
            <a:xfrm>
              <a:off x="8675982" y="2719090"/>
              <a:ext cx="3780001" cy="478387"/>
            </a:xfrm>
            <a:prstGeom prst="rect">
              <a:avLst/>
            </a:prstGeom>
            <a:noFill/>
          </p:spPr>
          <p:txBody>
            <a:bodyPr wrap="square" lIns="54000" tIns="54000" rIns="108000" bIns="54000">
              <a:spAutoFit/>
            </a:bodyPr>
            <a:lstStyle/>
            <a:p>
              <a:pPr marL="257175" indent="-257175" algn="just" defTabSz="685800">
                <a:buFont typeface="Arial" panose="020B0604020202020204" pitchFamily="34" charset="0"/>
                <a:buChar char="•"/>
                <a:defRPr/>
              </a:pPr>
              <a:r>
                <a:rPr lang="es-419" sz="800" i="1" dirty="0">
                  <a:solidFill>
                    <a:prstClr val="black"/>
                  </a:solidFill>
                </a:rPr>
                <a:t>Realizar pruebas a escala operativa de la tecnología seleccionada y confirmar el caso de negocio para la planta a gran escala.</a:t>
              </a:r>
              <a:endParaRPr lang="en-US" sz="800" i="1" dirty="0">
                <a:solidFill>
                  <a:prstClr val="black"/>
                </a:solidFill>
              </a:endParaRPr>
            </a:p>
          </p:txBody>
        </p:sp>
        <p:sp>
          <p:nvSpPr>
            <p:cNvPr id="23" name="TextBox 22">
              <a:extLst>
                <a:ext uri="{FF2B5EF4-FFF2-40B4-BE49-F238E27FC236}">
                  <a16:creationId xmlns:a16="http://schemas.microsoft.com/office/drawing/2014/main" id="{0CEB3FB1-220F-F55E-6AE3-5F4F2E1AE34A}"/>
                </a:ext>
              </a:extLst>
            </p:cNvPr>
            <p:cNvSpPr txBox="1"/>
            <p:nvPr/>
          </p:nvSpPr>
          <p:spPr>
            <a:xfrm>
              <a:off x="12562809" y="2790772"/>
              <a:ext cx="3780000" cy="478387"/>
            </a:xfrm>
            <a:prstGeom prst="rect">
              <a:avLst/>
            </a:prstGeom>
            <a:noFill/>
          </p:spPr>
          <p:txBody>
            <a:bodyPr wrap="square" lIns="54000" tIns="54000" rIns="108000" bIns="54000">
              <a:spAutoFit/>
            </a:bodyPr>
            <a:lstStyle/>
            <a:p>
              <a:pPr marL="257175" indent="-257175" algn="just" defTabSz="685800">
                <a:buFont typeface="Arial" panose="020B0604020202020204" pitchFamily="34" charset="0"/>
                <a:buChar char="•"/>
                <a:defRPr/>
              </a:pPr>
              <a:r>
                <a:rPr lang="es-419" sz="800" i="1">
                  <a:solidFill>
                    <a:prstClr val="white">
                      <a:lumMod val="50000"/>
                    </a:prstClr>
                  </a:solidFill>
                </a:rPr>
                <a:t>Completar evaluaciones de factibilidad para la implementación de la tecnología, evaluar y optimizar el alcance del proyecto, confirmando el valor del caso de inversión listo para la escala</a:t>
              </a:r>
              <a:endParaRPr lang="en-US" sz="800" b="1" i="1">
                <a:solidFill>
                  <a:prstClr val="white">
                    <a:lumMod val="50000"/>
                  </a:prstClr>
                </a:solidFill>
              </a:endParaRPr>
            </a:p>
          </p:txBody>
        </p:sp>
        <p:pic>
          <p:nvPicPr>
            <p:cNvPr id="24" name="Graphic 23" descr="Badge Tick1 with solid fill">
              <a:extLst>
                <a:ext uri="{FF2B5EF4-FFF2-40B4-BE49-F238E27FC236}">
                  <a16:creationId xmlns:a16="http://schemas.microsoft.com/office/drawing/2014/main" id="{CB09BBCD-C5F4-2984-6A24-CF2AAAF0B8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78406" y="4590860"/>
              <a:ext cx="472589" cy="472589"/>
            </a:xfrm>
            <a:prstGeom prst="rect">
              <a:avLst/>
            </a:prstGeom>
          </p:spPr>
        </p:pic>
        <p:sp>
          <p:nvSpPr>
            <p:cNvPr id="25" name="Rectangle 24">
              <a:extLst>
                <a:ext uri="{FF2B5EF4-FFF2-40B4-BE49-F238E27FC236}">
                  <a16:creationId xmlns:a16="http://schemas.microsoft.com/office/drawing/2014/main" id="{C35E66BA-9BFE-956E-864A-50EAF76DD551}"/>
                </a:ext>
              </a:extLst>
            </p:cNvPr>
            <p:cNvSpPr/>
            <p:nvPr/>
          </p:nvSpPr>
          <p:spPr>
            <a:xfrm>
              <a:off x="5030893" y="2701336"/>
              <a:ext cx="3462743" cy="912548"/>
            </a:xfrm>
            <a:prstGeom prst="rect">
              <a:avLst/>
            </a:prstGeom>
            <a:noFill/>
            <a:ln>
              <a:solidFill>
                <a:srgbClr val="00AF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400">
                <a:solidFill>
                  <a:prstClr val="black"/>
                </a:solidFill>
              </a:endParaRPr>
            </a:p>
          </p:txBody>
        </p:sp>
        <p:sp>
          <p:nvSpPr>
            <p:cNvPr id="26" name="Rectangle: Rounded Corners 25">
              <a:extLst>
                <a:ext uri="{FF2B5EF4-FFF2-40B4-BE49-F238E27FC236}">
                  <a16:creationId xmlns:a16="http://schemas.microsoft.com/office/drawing/2014/main" id="{79477F82-297F-2945-A828-DE6C2D218455}"/>
                </a:ext>
              </a:extLst>
            </p:cNvPr>
            <p:cNvSpPr/>
            <p:nvPr/>
          </p:nvSpPr>
          <p:spPr>
            <a:xfrm>
              <a:off x="977690" y="4170080"/>
              <a:ext cx="15371873" cy="270000"/>
            </a:xfrm>
            <a:prstGeom prst="roundRect">
              <a:avLst/>
            </a:prstGeom>
            <a:solidFill>
              <a:schemeClr val="bg2">
                <a:lumMod val="75000"/>
              </a:schemeClr>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s-CL" sz="800" b="1">
                  <a:solidFill>
                    <a:prstClr val="white"/>
                  </a:solidFill>
                </a:rPr>
                <a:t>DECISION TREE</a:t>
              </a:r>
            </a:p>
          </p:txBody>
        </p:sp>
        <p:sp>
          <p:nvSpPr>
            <p:cNvPr id="27" name="Rectangle: Rounded Corners 26">
              <a:extLst>
                <a:ext uri="{FF2B5EF4-FFF2-40B4-BE49-F238E27FC236}">
                  <a16:creationId xmlns:a16="http://schemas.microsoft.com/office/drawing/2014/main" id="{A1EA4557-76A7-C13D-C832-C7C4E26C6975}"/>
                </a:ext>
              </a:extLst>
            </p:cNvPr>
            <p:cNvSpPr/>
            <p:nvPr/>
          </p:nvSpPr>
          <p:spPr>
            <a:xfrm>
              <a:off x="225784" y="6448079"/>
              <a:ext cx="1864406" cy="1083968"/>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s-419" sz="800" b="1" dirty="0">
                  <a:solidFill>
                    <a:prstClr val="white"/>
                  </a:solidFill>
                </a:rPr>
                <a:t>Oportunidad de negocio: </a:t>
              </a:r>
            </a:p>
            <a:p>
              <a:pPr algn="ctr" defTabSz="685800">
                <a:defRPr/>
              </a:pPr>
              <a:r>
                <a:rPr lang="es-419" sz="800" b="1" dirty="0">
                  <a:solidFill>
                    <a:prstClr val="white"/>
                  </a:solidFill>
                </a:rPr>
                <a:t>Recuperación / Rendimiento / Otro</a:t>
              </a:r>
            </a:p>
          </p:txBody>
        </p:sp>
        <p:sp>
          <p:nvSpPr>
            <p:cNvPr id="28" name="Rectangle: Rounded Corners 27">
              <a:extLst>
                <a:ext uri="{FF2B5EF4-FFF2-40B4-BE49-F238E27FC236}">
                  <a16:creationId xmlns:a16="http://schemas.microsoft.com/office/drawing/2014/main" id="{8FFEACD3-BA7B-860A-EFA7-C96B1E9175E6}"/>
                </a:ext>
              </a:extLst>
            </p:cNvPr>
            <p:cNvSpPr/>
            <p:nvPr/>
          </p:nvSpPr>
          <p:spPr>
            <a:xfrm>
              <a:off x="3467646" y="5846921"/>
              <a:ext cx="1374126" cy="452240"/>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800">
                  <a:solidFill>
                    <a:prstClr val="black"/>
                  </a:solidFill>
                </a:rPr>
                <a:t>Opciones Tecnológicas</a:t>
              </a:r>
            </a:p>
          </p:txBody>
        </p:sp>
        <p:sp>
          <p:nvSpPr>
            <p:cNvPr id="29" name="Rectangle: Rounded Corners 28">
              <a:extLst>
                <a:ext uri="{FF2B5EF4-FFF2-40B4-BE49-F238E27FC236}">
                  <a16:creationId xmlns:a16="http://schemas.microsoft.com/office/drawing/2014/main" id="{3A2BF794-6D89-F4CF-280C-3B00A350CB49}"/>
                </a:ext>
              </a:extLst>
            </p:cNvPr>
            <p:cNvSpPr/>
            <p:nvPr/>
          </p:nvSpPr>
          <p:spPr>
            <a:xfrm>
              <a:off x="5269370" y="7868163"/>
              <a:ext cx="7773652" cy="452241"/>
            </a:xfrm>
            <a:prstGeom prst="roundRect">
              <a:avLst/>
            </a:prstGeom>
            <a:solidFill>
              <a:schemeClr val="tx2"/>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800">
                  <a:solidFill>
                    <a:prstClr val="black"/>
                  </a:solidFill>
                </a:rPr>
                <a:t>DESARROLLO EN MARCO DE PROYECTOS GLENCORE</a:t>
              </a:r>
            </a:p>
          </p:txBody>
        </p:sp>
        <p:cxnSp>
          <p:nvCxnSpPr>
            <p:cNvPr id="30" name="Connector: Elbow 29">
              <a:extLst>
                <a:ext uri="{FF2B5EF4-FFF2-40B4-BE49-F238E27FC236}">
                  <a16:creationId xmlns:a16="http://schemas.microsoft.com/office/drawing/2014/main" id="{8A8AFB65-F2C7-89A7-E5C3-0BF200E34A14}"/>
                </a:ext>
              </a:extLst>
            </p:cNvPr>
            <p:cNvCxnSpPr>
              <a:cxnSpLocks/>
              <a:stCxn id="32" idx="0"/>
              <a:endCxn id="60" idx="2"/>
            </p:cNvCxnSpPr>
            <p:nvPr/>
          </p:nvCxnSpPr>
          <p:spPr>
            <a:xfrm rot="16200000" flipV="1">
              <a:off x="2645961" y="5993823"/>
              <a:ext cx="897350" cy="111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E5F3EECF-1074-5419-2C8F-E2E888F04779}"/>
                </a:ext>
              </a:extLst>
            </p:cNvPr>
            <p:cNvCxnSpPr>
              <a:cxnSpLocks/>
              <a:stCxn id="32" idx="2"/>
              <a:endCxn id="29" idx="1"/>
            </p:cNvCxnSpPr>
            <p:nvPr/>
          </p:nvCxnSpPr>
          <p:spPr>
            <a:xfrm rot="16200000" flipH="1">
              <a:off x="3905494" y="6730407"/>
              <a:ext cx="558599" cy="21691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Flowchart: Decision 31">
              <a:extLst>
                <a:ext uri="{FF2B5EF4-FFF2-40B4-BE49-F238E27FC236}">
                  <a16:creationId xmlns:a16="http://schemas.microsoft.com/office/drawing/2014/main" id="{E1FD1E0E-C8A9-27BC-6DBA-417396E0BDDA}"/>
                </a:ext>
              </a:extLst>
            </p:cNvPr>
            <p:cNvSpPr/>
            <p:nvPr/>
          </p:nvSpPr>
          <p:spPr>
            <a:xfrm>
              <a:off x="2249064" y="6448078"/>
              <a:ext cx="1702303" cy="1087607"/>
            </a:xfrm>
            <a:prstGeom prst="flowChartDecision">
              <a:avLst/>
            </a:prstGeom>
            <a:solidFill>
              <a:srgbClr val="0068B2"/>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685800">
                <a:defRPr/>
              </a:pPr>
              <a:r>
                <a:rPr lang="en-US" sz="400" b="1">
                  <a:solidFill>
                    <a:prstClr val="white"/>
                  </a:solidFill>
                </a:rPr>
                <a:t>¿</a:t>
              </a:r>
              <a:r>
                <a:rPr lang="es-419" sz="600" b="1">
                  <a:solidFill>
                    <a:prstClr val="white"/>
                  </a:solidFill>
                </a:rPr>
                <a:t>Tecnología nueva para Glencore?</a:t>
              </a:r>
              <a:endParaRPr lang="es-419" sz="400" b="1">
                <a:solidFill>
                  <a:prstClr val="white"/>
                </a:solidFill>
              </a:endParaRPr>
            </a:p>
          </p:txBody>
        </p:sp>
        <p:sp>
          <p:nvSpPr>
            <p:cNvPr id="33" name="Rectangle: Rounded Corners 32">
              <a:extLst>
                <a:ext uri="{FF2B5EF4-FFF2-40B4-BE49-F238E27FC236}">
                  <a16:creationId xmlns:a16="http://schemas.microsoft.com/office/drawing/2014/main" id="{AA5D5810-9EC4-ADBE-7038-F45974135104}"/>
                </a:ext>
              </a:extLst>
            </p:cNvPr>
            <p:cNvSpPr/>
            <p:nvPr/>
          </p:nvSpPr>
          <p:spPr>
            <a:xfrm>
              <a:off x="5234712" y="5139711"/>
              <a:ext cx="1188000" cy="324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600">
                  <a:solidFill>
                    <a:prstClr val="white"/>
                  </a:solidFill>
                </a:rPr>
                <a:t>Tecnología 1</a:t>
              </a:r>
            </a:p>
          </p:txBody>
        </p:sp>
        <p:sp>
          <p:nvSpPr>
            <p:cNvPr id="34" name="Rectangle: Rounded Corners 33">
              <a:extLst>
                <a:ext uri="{FF2B5EF4-FFF2-40B4-BE49-F238E27FC236}">
                  <a16:creationId xmlns:a16="http://schemas.microsoft.com/office/drawing/2014/main" id="{5D114958-0318-92DE-9733-828D002382BA}"/>
                </a:ext>
              </a:extLst>
            </p:cNvPr>
            <p:cNvSpPr/>
            <p:nvPr/>
          </p:nvSpPr>
          <p:spPr>
            <a:xfrm>
              <a:off x="5234712" y="5675418"/>
              <a:ext cx="1188000" cy="324000"/>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600">
                  <a:solidFill>
                    <a:prstClr val="black"/>
                  </a:solidFill>
                </a:rPr>
                <a:t>Tecnología 2</a:t>
              </a:r>
            </a:p>
          </p:txBody>
        </p:sp>
        <p:sp>
          <p:nvSpPr>
            <p:cNvPr id="35" name="Rectangle: Rounded Corners 34">
              <a:extLst>
                <a:ext uri="{FF2B5EF4-FFF2-40B4-BE49-F238E27FC236}">
                  <a16:creationId xmlns:a16="http://schemas.microsoft.com/office/drawing/2014/main" id="{47480288-FA73-8F6E-F7E9-A90E627BBEB5}"/>
                </a:ext>
              </a:extLst>
            </p:cNvPr>
            <p:cNvSpPr/>
            <p:nvPr/>
          </p:nvSpPr>
          <p:spPr>
            <a:xfrm>
              <a:off x="5234712" y="6211125"/>
              <a:ext cx="1188000" cy="324000"/>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600">
                  <a:solidFill>
                    <a:prstClr val="black"/>
                  </a:solidFill>
                </a:rPr>
                <a:t>Tecnología 3</a:t>
              </a:r>
            </a:p>
          </p:txBody>
        </p:sp>
        <p:sp>
          <p:nvSpPr>
            <p:cNvPr id="36" name="Rectangle: Rounded Corners 35">
              <a:extLst>
                <a:ext uri="{FF2B5EF4-FFF2-40B4-BE49-F238E27FC236}">
                  <a16:creationId xmlns:a16="http://schemas.microsoft.com/office/drawing/2014/main" id="{ED138711-2C01-7DDB-F1C8-9FFDE45DE1DB}"/>
                </a:ext>
              </a:extLst>
            </p:cNvPr>
            <p:cNvSpPr/>
            <p:nvPr/>
          </p:nvSpPr>
          <p:spPr>
            <a:xfrm>
              <a:off x="2847531" y="5960598"/>
              <a:ext cx="475080" cy="452241"/>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n-US" sz="600">
                  <a:solidFill>
                    <a:prstClr val="black"/>
                  </a:solidFill>
                </a:rPr>
                <a:t>SI</a:t>
              </a:r>
            </a:p>
          </p:txBody>
        </p:sp>
        <p:sp>
          <p:nvSpPr>
            <p:cNvPr id="37" name="Rectangle: Rounded Corners 36">
              <a:extLst>
                <a:ext uri="{FF2B5EF4-FFF2-40B4-BE49-F238E27FC236}">
                  <a16:creationId xmlns:a16="http://schemas.microsoft.com/office/drawing/2014/main" id="{3242EFFF-6DE2-FC3F-41A7-6F2663E9051D}"/>
                </a:ext>
              </a:extLst>
            </p:cNvPr>
            <p:cNvSpPr/>
            <p:nvPr/>
          </p:nvSpPr>
          <p:spPr>
            <a:xfrm>
              <a:off x="2852967" y="7690990"/>
              <a:ext cx="475080" cy="324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n-US" sz="600">
                  <a:solidFill>
                    <a:prstClr val="black"/>
                  </a:solidFill>
                </a:rPr>
                <a:t>NO</a:t>
              </a:r>
            </a:p>
          </p:txBody>
        </p:sp>
        <p:cxnSp>
          <p:nvCxnSpPr>
            <p:cNvPr id="38" name="Straight Arrow Connector 37">
              <a:extLst>
                <a:ext uri="{FF2B5EF4-FFF2-40B4-BE49-F238E27FC236}">
                  <a16:creationId xmlns:a16="http://schemas.microsoft.com/office/drawing/2014/main" id="{611C4BE8-7AB2-DBDA-4D13-31DAA8E3B5A3}"/>
                </a:ext>
              </a:extLst>
            </p:cNvPr>
            <p:cNvCxnSpPr>
              <a:cxnSpLocks/>
              <a:stCxn id="27" idx="3"/>
              <a:endCxn id="32" idx="1"/>
            </p:cNvCxnSpPr>
            <p:nvPr/>
          </p:nvCxnSpPr>
          <p:spPr>
            <a:xfrm>
              <a:off x="2090190" y="6990063"/>
              <a:ext cx="158874" cy="1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ED48372-1DF4-EC52-9454-593BF88303F3}"/>
                </a:ext>
              </a:extLst>
            </p:cNvPr>
            <p:cNvCxnSpPr>
              <a:cxnSpLocks/>
              <a:stCxn id="28" idx="3"/>
              <a:endCxn id="33" idx="1"/>
            </p:cNvCxnSpPr>
            <p:nvPr/>
          </p:nvCxnSpPr>
          <p:spPr>
            <a:xfrm flipV="1">
              <a:off x="4841772" y="5301711"/>
              <a:ext cx="392940" cy="7713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85230768-C6EC-65C0-1D09-959788550809}"/>
                </a:ext>
              </a:extLst>
            </p:cNvPr>
            <p:cNvCxnSpPr>
              <a:cxnSpLocks/>
              <a:stCxn id="28" idx="3"/>
              <a:endCxn id="34" idx="1"/>
            </p:cNvCxnSpPr>
            <p:nvPr/>
          </p:nvCxnSpPr>
          <p:spPr>
            <a:xfrm flipV="1">
              <a:off x="4841772" y="5837418"/>
              <a:ext cx="392940" cy="2356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EE46F318-D905-B9BE-BAC3-23BE1EA08186}"/>
                </a:ext>
              </a:extLst>
            </p:cNvPr>
            <p:cNvCxnSpPr>
              <a:cxnSpLocks/>
              <a:stCxn id="28" idx="3"/>
              <a:endCxn id="35" idx="1"/>
            </p:cNvCxnSpPr>
            <p:nvPr/>
          </p:nvCxnSpPr>
          <p:spPr>
            <a:xfrm>
              <a:off x="4841772" y="6073041"/>
              <a:ext cx="392940" cy="3000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lowchart: Decision 41">
              <a:extLst>
                <a:ext uri="{FF2B5EF4-FFF2-40B4-BE49-F238E27FC236}">
                  <a16:creationId xmlns:a16="http://schemas.microsoft.com/office/drawing/2014/main" id="{2349F759-D024-19D7-E526-B2E3274038B1}"/>
                </a:ext>
              </a:extLst>
            </p:cNvPr>
            <p:cNvSpPr/>
            <p:nvPr/>
          </p:nvSpPr>
          <p:spPr>
            <a:xfrm>
              <a:off x="8964710" y="4577202"/>
              <a:ext cx="1691717" cy="1087607"/>
            </a:xfrm>
            <a:prstGeom prst="flowChartDecision">
              <a:avLst/>
            </a:prstGeom>
            <a:solidFill>
              <a:srgbClr val="0068B2"/>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685800">
                <a:defRPr/>
              </a:pPr>
              <a:r>
                <a:rPr lang="es-419" sz="600" b="1">
                  <a:solidFill>
                    <a:prstClr val="white"/>
                  </a:solidFill>
                </a:rPr>
                <a:t>¿Resultados Piloto?</a:t>
              </a:r>
            </a:p>
          </p:txBody>
        </p:sp>
        <p:sp>
          <p:nvSpPr>
            <p:cNvPr id="43" name="Rectangle: Rounded Corners 42">
              <a:extLst>
                <a:ext uri="{FF2B5EF4-FFF2-40B4-BE49-F238E27FC236}">
                  <a16:creationId xmlns:a16="http://schemas.microsoft.com/office/drawing/2014/main" id="{6A5B21F8-27F0-B3DF-248B-B75107BBD3F4}"/>
                </a:ext>
              </a:extLst>
            </p:cNvPr>
            <p:cNvSpPr/>
            <p:nvPr/>
          </p:nvSpPr>
          <p:spPr>
            <a:xfrm>
              <a:off x="10965607" y="4933882"/>
              <a:ext cx="1068620" cy="378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r>
                <a:rPr lang="es-419" sz="600">
                  <a:solidFill>
                    <a:prstClr val="white"/>
                  </a:solidFill>
                </a:rPr>
                <a:t>Positivos</a:t>
              </a:r>
            </a:p>
          </p:txBody>
        </p:sp>
        <p:sp>
          <p:nvSpPr>
            <p:cNvPr id="44" name="Rectangle: Rounded Corners 43">
              <a:extLst>
                <a:ext uri="{FF2B5EF4-FFF2-40B4-BE49-F238E27FC236}">
                  <a16:creationId xmlns:a16="http://schemas.microsoft.com/office/drawing/2014/main" id="{F67392AF-65FA-6928-6249-7ED405F04113}"/>
                </a:ext>
              </a:extLst>
            </p:cNvPr>
            <p:cNvSpPr/>
            <p:nvPr/>
          </p:nvSpPr>
          <p:spPr>
            <a:xfrm>
              <a:off x="9081568" y="6223083"/>
              <a:ext cx="1458000" cy="378000"/>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s-419" sz="800">
                  <a:solidFill>
                    <a:prstClr val="black"/>
                  </a:solidFill>
                </a:rPr>
                <a:t>Negativos</a:t>
              </a:r>
            </a:p>
          </p:txBody>
        </p:sp>
        <p:cxnSp>
          <p:nvCxnSpPr>
            <p:cNvPr id="45" name="Connector: Elbow 44">
              <a:extLst>
                <a:ext uri="{FF2B5EF4-FFF2-40B4-BE49-F238E27FC236}">
                  <a16:creationId xmlns:a16="http://schemas.microsoft.com/office/drawing/2014/main" id="{1979B1A4-BE6D-3BCF-DD93-C6FC44DDF829}"/>
                </a:ext>
              </a:extLst>
            </p:cNvPr>
            <p:cNvCxnSpPr>
              <a:cxnSpLocks/>
              <a:stCxn id="42" idx="3"/>
              <a:endCxn id="43" idx="1"/>
            </p:cNvCxnSpPr>
            <p:nvPr/>
          </p:nvCxnSpPr>
          <p:spPr>
            <a:xfrm>
              <a:off x="10656427" y="5121006"/>
              <a:ext cx="309180" cy="18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65E9D248-4754-1F28-848A-EFBAFC45E228}"/>
                </a:ext>
              </a:extLst>
            </p:cNvPr>
            <p:cNvCxnSpPr>
              <a:cxnSpLocks/>
              <a:stCxn id="33" idx="3"/>
              <a:endCxn id="55" idx="1"/>
            </p:cNvCxnSpPr>
            <p:nvPr/>
          </p:nvCxnSpPr>
          <p:spPr>
            <a:xfrm flipV="1">
              <a:off x="6422712" y="4902824"/>
              <a:ext cx="448109" cy="3988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68A557F7-325F-B295-BBE8-B380A7306F74}"/>
                </a:ext>
              </a:extLst>
            </p:cNvPr>
            <p:cNvCxnSpPr>
              <a:cxnSpLocks/>
              <a:stCxn id="42" idx="2"/>
              <a:endCxn id="44" idx="0"/>
            </p:cNvCxnSpPr>
            <p:nvPr/>
          </p:nvCxnSpPr>
          <p:spPr>
            <a:xfrm rot="5400000">
              <a:off x="9531432" y="5943946"/>
              <a:ext cx="55827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Flowchart: Decision 47">
              <a:extLst>
                <a:ext uri="{FF2B5EF4-FFF2-40B4-BE49-F238E27FC236}">
                  <a16:creationId xmlns:a16="http://schemas.microsoft.com/office/drawing/2014/main" id="{22D7FC1B-3F8B-FD0E-6517-F0BF2E47F3C6}"/>
                </a:ext>
              </a:extLst>
            </p:cNvPr>
            <p:cNvSpPr/>
            <p:nvPr/>
          </p:nvSpPr>
          <p:spPr>
            <a:xfrm>
              <a:off x="13749002" y="4533006"/>
              <a:ext cx="1648292" cy="1087607"/>
            </a:xfrm>
            <a:prstGeom prst="flowChartDecision">
              <a:avLst/>
            </a:prstGeom>
            <a:solidFill>
              <a:srgbClr val="0068B2"/>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685800">
                <a:defRPr/>
              </a:pPr>
              <a:r>
                <a:rPr lang="en-US" sz="600" b="1" dirty="0">
                  <a:solidFill>
                    <a:prstClr val="white"/>
                  </a:solidFill>
                </a:rPr>
                <a:t>¿Va / No </a:t>
              </a:r>
              <a:r>
                <a:rPr lang="en-US" sz="600" b="1" dirty="0" err="1">
                  <a:solidFill>
                    <a:prstClr val="white"/>
                  </a:solidFill>
                </a:rPr>
                <a:t>va</a:t>
              </a:r>
              <a:r>
                <a:rPr lang="en-US" sz="600" b="1" dirty="0">
                  <a:solidFill>
                    <a:prstClr val="white"/>
                  </a:solidFill>
                </a:rPr>
                <a:t>?</a:t>
              </a:r>
            </a:p>
          </p:txBody>
        </p:sp>
        <p:cxnSp>
          <p:nvCxnSpPr>
            <p:cNvPr id="49" name="Connector: Elbow 48">
              <a:extLst>
                <a:ext uri="{FF2B5EF4-FFF2-40B4-BE49-F238E27FC236}">
                  <a16:creationId xmlns:a16="http://schemas.microsoft.com/office/drawing/2014/main" id="{936297C1-CD7B-611A-313E-DB93F97C2991}"/>
                </a:ext>
              </a:extLst>
            </p:cNvPr>
            <p:cNvCxnSpPr>
              <a:cxnSpLocks/>
              <a:stCxn id="48" idx="3"/>
              <a:endCxn id="14" idx="1"/>
            </p:cNvCxnSpPr>
            <p:nvPr/>
          </p:nvCxnSpPr>
          <p:spPr>
            <a:xfrm flipV="1">
              <a:off x="15397294" y="5076778"/>
              <a:ext cx="1319698" cy="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C27F3E1D-3334-DD79-3AC7-09F123CF8DE1}"/>
                </a:ext>
              </a:extLst>
            </p:cNvPr>
            <p:cNvCxnSpPr>
              <a:cxnSpLocks/>
              <a:stCxn id="29" idx="3"/>
              <a:endCxn id="72" idx="2"/>
            </p:cNvCxnSpPr>
            <p:nvPr/>
          </p:nvCxnSpPr>
          <p:spPr>
            <a:xfrm flipV="1">
              <a:off x="13043022" y="7476438"/>
              <a:ext cx="265500" cy="6178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6CFDE4D7-2206-2C43-6354-D50B4F03325F}"/>
                </a:ext>
              </a:extLst>
            </p:cNvPr>
            <p:cNvCxnSpPr>
              <a:cxnSpLocks/>
              <a:stCxn id="73" idx="0"/>
              <a:endCxn id="48" idx="1"/>
            </p:cNvCxnSpPr>
            <p:nvPr/>
          </p:nvCxnSpPr>
          <p:spPr>
            <a:xfrm rot="5400000" flipH="1" flipV="1">
              <a:off x="13219515" y="5152597"/>
              <a:ext cx="605273" cy="4537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1F2036C3-0638-B100-41BA-3C3D681F2D00}"/>
                </a:ext>
              </a:extLst>
            </p:cNvPr>
            <p:cNvSpPr/>
            <p:nvPr/>
          </p:nvSpPr>
          <p:spPr>
            <a:xfrm>
              <a:off x="5234712" y="6746832"/>
              <a:ext cx="1188000" cy="324000"/>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600">
                  <a:solidFill>
                    <a:prstClr val="black"/>
                  </a:solidFill>
                </a:rPr>
                <a:t>Tecnología 4</a:t>
              </a:r>
            </a:p>
          </p:txBody>
        </p:sp>
        <p:cxnSp>
          <p:nvCxnSpPr>
            <p:cNvPr id="53" name="Connector: Elbow 52">
              <a:extLst>
                <a:ext uri="{FF2B5EF4-FFF2-40B4-BE49-F238E27FC236}">
                  <a16:creationId xmlns:a16="http://schemas.microsoft.com/office/drawing/2014/main" id="{C9235B08-B81B-87F2-263F-0478DF7EBB22}"/>
                </a:ext>
              </a:extLst>
            </p:cNvPr>
            <p:cNvCxnSpPr>
              <a:cxnSpLocks/>
              <a:stCxn id="28" idx="3"/>
              <a:endCxn id="52" idx="1"/>
            </p:cNvCxnSpPr>
            <p:nvPr/>
          </p:nvCxnSpPr>
          <p:spPr>
            <a:xfrm>
              <a:off x="4841772" y="6073041"/>
              <a:ext cx="392940" cy="8357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49F0BCA5-E936-E724-65FC-E59796168D56}"/>
                </a:ext>
              </a:extLst>
            </p:cNvPr>
            <p:cNvSpPr/>
            <p:nvPr/>
          </p:nvSpPr>
          <p:spPr>
            <a:xfrm>
              <a:off x="6870821" y="5144628"/>
              <a:ext cx="1092315" cy="324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r>
                <a:rPr lang="es-419" sz="600">
                  <a:solidFill>
                    <a:prstClr val="white"/>
                  </a:solidFill>
                </a:rPr>
                <a:t>Subproceso 2</a:t>
              </a:r>
            </a:p>
          </p:txBody>
        </p:sp>
        <p:sp>
          <p:nvSpPr>
            <p:cNvPr id="55" name="Rectangle: Rounded Corners 54">
              <a:extLst>
                <a:ext uri="{FF2B5EF4-FFF2-40B4-BE49-F238E27FC236}">
                  <a16:creationId xmlns:a16="http://schemas.microsoft.com/office/drawing/2014/main" id="{34CB9F2E-8BA9-451F-6BB0-D253A0F6B863}"/>
                </a:ext>
              </a:extLst>
            </p:cNvPr>
            <p:cNvSpPr/>
            <p:nvPr/>
          </p:nvSpPr>
          <p:spPr>
            <a:xfrm>
              <a:off x="6870821" y="4740824"/>
              <a:ext cx="1092315" cy="324000"/>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r>
                <a:rPr lang="es-419" sz="600">
                  <a:solidFill>
                    <a:prstClr val="black"/>
                  </a:solidFill>
                </a:rPr>
                <a:t>Subproceso 1 </a:t>
              </a:r>
            </a:p>
          </p:txBody>
        </p:sp>
        <p:cxnSp>
          <p:nvCxnSpPr>
            <p:cNvPr id="56" name="Connector: Elbow 55">
              <a:extLst>
                <a:ext uri="{FF2B5EF4-FFF2-40B4-BE49-F238E27FC236}">
                  <a16:creationId xmlns:a16="http://schemas.microsoft.com/office/drawing/2014/main" id="{5B58B223-FE14-E643-3025-5E89A38A13CE}"/>
                </a:ext>
              </a:extLst>
            </p:cNvPr>
            <p:cNvCxnSpPr>
              <a:cxnSpLocks/>
              <a:stCxn id="33" idx="3"/>
              <a:endCxn id="54" idx="1"/>
            </p:cNvCxnSpPr>
            <p:nvPr/>
          </p:nvCxnSpPr>
          <p:spPr>
            <a:xfrm>
              <a:off x="6422712" y="5301711"/>
              <a:ext cx="448109" cy="49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54023677-CFAD-C018-3E39-3D15E7CBB117}"/>
                </a:ext>
              </a:extLst>
            </p:cNvPr>
            <p:cNvSpPr/>
            <p:nvPr/>
          </p:nvSpPr>
          <p:spPr>
            <a:xfrm>
              <a:off x="6819731" y="6843074"/>
              <a:ext cx="1368997" cy="324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600" dirty="0">
                  <a:solidFill>
                    <a:prstClr val="white"/>
                  </a:solidFill>
                </a:rPr>
                <a:t>Tamaño Piloto / Tamaño Escala</a:t>
              </a:r>
            </a:p>
          </p:txBody>
        </p:sp>
        <p:pic>
          <p:nvPicPr>
            <p:cNvPr id="58" name="Graphic 57" descr="Badge Tick1 with solid fill">
              <a:extLst>
                <a:ext uri="{FF2B5EF4-FFF2-40B4-BE49-F238E27FC236}">
                  <a16:creationId xmlns:a16="http://schemas.microsoft.com/office/drawing/2014/main" id="{3B2D1717-D841-F70E-B8AD-102517641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2532" y="4460773"/>
              <a:ext cx="472589" cy="472589"/>
            </a:xfrm>
            <a:prstGeom prst="rect">
              <a:avLst/>
            </a:prstGeom>
          </p:spPr>
        </p:pic>
        <p:sp>
          <p:nvSpPr>
            <p:cNvPr id="59" name="Rectangle 58">
              <a:extLst>
                <a:ext uri="{FF2B5EF4-FFF2-40B4-BE49-F238E27FC236}">
                  <a16:creationId xmlns:a16="http://schemas.microsoft.com/office/drawing/2014/main" id="{0CA9D08C-8A8A-07AE-96D8-3C5642DD4312}"/>
                </a:ext>
              </a:extLst>
            </p:cNvPr>
            <p:cNvSpPr/>
            <p:nvPr/>
          </p:nvSpPr>
          <p:spPr>
            <a:xfrm>
              <a:off x="4930899" y="8477159"/>
              <a:ext cx="11540843" cy="324000"/>
            </a:xfrm>
            <a:prstGeom prst="rect">
              <a:avLst/>
            </a:prstGeom>
            <a:solidFill>
              <a:srgbClr val="F5AB83">
                <a:alpha val="40000"/>
              </a:srgbClr>
            </a:solidFill>
            <a:ln>
              <a:solidFill>
                <a:srgbClr val="F5AB8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SteerCo</a:t>
              </a:r>
              <a:endParaRPr lang="en-US" sz="600">
                <a:solidFill>
                  <a:prstClr val="black"/>
                </a:solidFill>
              </a:endParaRPr>
            </a:p>
          </p:txBody>
        </p:sp>
        <p:sp>
          <p:nvSpPr>
            <p:cNvPr id="60" name="Rectangle: Rounded Corners 59">
              <a:extLst>
                <a:ext uri="{FF2B5EF4-FFF2-40B4-BE49-F238E27FC236}">
                  <a16:creationId xmlns:a16="http://schemas.microsoft.com/office/drawing/2014/main" id="{FE0990A6-F354-F5E6-42E4-659327FAB7C2}"/>
                </a:ext>
              </a:extLst>
            </p:cNvPr>
            <p:cNvSpPr/>
            <p:nvPr/>
          </p:nvSpPr>
          <p:spPr>
            <a:xfrm>
              <a:off x="2401993" y="4919052"/>
              <a:ext cx="1374126" cy="631676"/>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n-US" sz="800">
                  <a:solidFill>
                    <a:prstClr val="black"/>
                  </a:solidFill>
                </a:rPr>
                <a:t>MARCO PROYECTOS TECNOLOGÍA</a:t>
              </a:r>
            </a:p>
          </p:txBody>
        </p:sp>
        <p:cxnSp>
          <p:nvCxnSpPr>
            <p:cNvPr id="61" name="Connector: Elbow 60">
              <a:extLst>
                <a:ext uri="{FF2B5EF4-FFF2-40B4-BE49-F238E27FC236}">
                  <a16:creationId xmlns:a16="http://schemas.microsoft.com/office/drawing/2014/main" id="{C93B905B-28BA-D31A-A2B5-78C93EF38EB6}"/>
                </a:ext>
              </a:extLst>
            </p:cNvPr>
            <p:cNvCxnSpPr>
              <a:cxnSpLocks/>
              <a:stCxn id="60" idx="3"/>
              <a:endCxn id="28" idx="0"/>
            </p:cNvCxnSpPr>
            <p:nvPr/>
          </p:nvCxnSpPr>
          <p:spPr>
            <a:xfrm>
              <a:off x="3776119" y="5234890"/>
              <a:ext cx="378590" cy="6120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248E258D-9D0C-CCAC-8F2C-D04C9C7491CA}"/>
                </a:ext>
              </a:extLst>
            </p:cNvPr>
            <p:cNvSpPr/>
            <p:nvPr/>
          </p:nvSpPr>
          <p:spPr>
            <a:xfrm>
              <a:off x="6864710" y="5535112"/>
              <a:ext cx="1098426" cy="324000"/>
            </a:xfrm>
            <a:prstGeom prst="roundRect">
              <a:avLst/>
            </a:prstGeom>
            <a:solidFill>
              <a:srgbClr val="E6E6E6"/>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600">
                  <a:solidFill>
                    <a:prstClr val="black"/>
                  </a:solidFill>
                </a:rPr>
                <a:t>Subproceso 3</a:t>
              </a:r>
            </a:p>
          </p:txBody>
        </p:sp>
        <p:cxnSp>
          <p:nvCxnSpPr>
            <p:cNvPr id="63" name="Connector: Elbow 62">
              <a:extLst>
                <a:ext uri="{FF2B5EF4-FFF2-40B4-BE49-F238E27FC236}">
                  <a16:creationId xmlns:a16="http://schemas.microsoft.com/office/drawing/2014/main" id="{4CA5E21B-7A4C-628D-5205-B01BF15A8C31}"/>
                </a:ext>
              </a:extLst>
            </p:cNvPr>
            <p:cNvCxnSpPr>
              <a:cxnSpLocks/>
              <a:stCxn id="33" idx="3"/>
              <a:endCxn id="62" idx="1"/>
            </p:cNvCxnSpPr>
            <p:nvPr/>
          </p:nvCxnSpPr>
          <p:spPr>
            <a:xfrm>
              <a:off x="6422712" y="5301711"/>
              <a:ext cx="441998" cy="3954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4570877B-36FB-A567-864F-ED9EC766B44A}"/>
                </a:ext>
              </a:extLst>
            </p:cNvPr>
            <p:cNvCxnSpPr>
              <a:cxnSpLocks/>
              <a:stCxn id="54" idx="3"/>
              <a:endCxn id="57" idx="0"/>
            </p:cNvCxnSpPr>
            <p:nvPr/>
          </p:nvCxnSpPr>
          <p:spPr>
            <a:xfrm flipH="1">
              <a:off x="7504230" y="5306628"/>
              <a:ext cx="458906" cy="1536446"/>
            </a:xfrm>
            <a:prstGeom prst="bentConnector4">
              <a:avLst>
                <a:gd name="adj1" fmla="val -49814"/>
                <a:gd name="adj2" fmla="val 55272"/>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AA218BF9-D145-381F-2233-CFBA604E1022}"/>
                </a:ext>
              </a:extLst>
            </p:cNvPr>
            <p:cNvSpPr/>
            <p:nvPr/>
          </p:nvSpPr>
          <p:spPr>
            <a:xfrm>
              <a:off x="6841499" y="7370047"/>
              <a:ext cx="1368997" cy="324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600">
                  <a:solidFill>
                    <a:prstClr val="white"/>
                  </a:solidFill>
                </a:rPr>
                <a:t>Escalable otros activos / </a:t>
              </a:r>
              <a:r>
                <a:rPr lang="es-419" sz="600" err="1">
                  <a:solidFill>
                    <a:prstClr val="white"/>
                  </a:solidFill>
                </a:rPr>
                <a:t>LoA</a:t>
              </a:r>
              <a:endParaRPr lang="es-419" sz="600">
                <a:solidFill>
                  <a:prstClr val="white"/>
                </a:solidFill>
              </a:endParaRPr>
            </a:p>
          </p:txBody>
        </p:sp>
        <p:cxnSp>
          <p:nvCxnSpPr>
            <p:cNvPr id="66" name="Connector: Elbow 65">
              <a:extLst>
                <a:ext uri="{FF2B5EF4-FFF2-40B4-BE49-F238E27FC236}">
                  <a16:creationId xmlns:a16="http://schemas.microsoft.com/office/drawing/2014/main" id="{F9B98BF2-4333-8BF7-8D8E-841AD1FD709D}"/>
                </a:ext>
              </a:extLst>
            </p:cNvPr>
            <p:cNvCxnSpPr>
              <a:cxnSpLocks/>
            </p:cNvCxnSpPr>
            <p:nvPr/>
          </p:nvCxnSpPr>
          <p:spPr>
            <a:xfrm rot="5400000">
              <a:off x="7422266" y="7278475"/>
              <a:ext cx="163931" cy="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40842D6E-340C-19F6-8086-3D0B8507BEFF}"/>
                </a:ext>
              </a:extLst>
            </p:cNvPr>
            <p:cNvCxnSpPr>
              <a:cxnSpLocks/>
              <a:stCxn id="65" idx="3"/>
              <a:endCxn id="42" idx="1"/>
            </p:cNvCxnSpPr>
            <p:nvPr/>
          </p:nvCxnSpPr>
          <p:spPr>
            <a:xfrm flipV="1">
              <a:off x="8210496" y="5121006"/>
              <a:ext cx="754214" cy="2411041"/>
            </a:xfrm>
            <a:prstGeom prst="bentConnector3">
              <a:avLst>
                <a:gd name="adj1" fmla="val 58785"/>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Octagon 67">
              <a:extLst>
                <a:ext uri="{FF2B5EF4-FFF2-40B4-BE49-F238E27FC236}">
                  <a16:creationId xmlns:a16="http://schemas.microsoft.com/office/drawing/2014/main" id="{92D9CFF2-C080-64E8-2514-0BD2E395ADF5}"/>
                </a:ext>
              </a:extLst>
            </p:cNvPr>
            <p:cNvSpPr/>
            <p:nvPr/>
          </p:nvSpPr>
          <p:spPr>
            <a:xfrm>
              <a:off x="9483844" y="6893222"/>
              <a:ext cx="735319" cy="671144"/>
            </a:xfrm>
            <a:prstGeom prst="oc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900" b="1" dirty="0"/>
            </a:p>
          </p:txBody>
        </p:sp>
        <p:cxnSp>
          <p:nvCxnSpPr>
            <p:cNvPr id="69" name="Connector: Elbow 68">
              <a:extLst>
                <a:ext uri="{FF2B5EF4-FFF2-40B4-BE49-F238E27FC236}">
                  <a16:creationId xmlns:a16="http://schemas.microsoft.com/office/drawing/2014/main" id="{6E94DF5F-EBED-1F7F-57E8-FCD56B5ACD57}"/>
                </a:ext>
              </a:extLst>
            </p:cNvPr>
            <p:cNvCxnSpPr>
              <a:cxnSpLocks/>
              <a:stCxn id="44" idx="2"/>
              <a:endCxn id="68" idx="4"/>
            </p:cNvCxnSpPr>
            <p:nvPr/>
          </p:nvCxnSpPr>
          <p:spPr>
            <a:xfrm rot="5400000">
              <a:off x="9263850" y="6821077"/>
              <a:ext cx="766712" cy="326724"/>
            </a:xfrm>
            <a:prstGeom prst="bentConnector4">
              <a:avLst>
                <a:gd name="adj1" fmla="val 19051"/>
                <a:gd name="adj2" fmla="val 169967"/>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E0DED84-17C0-3CFC-3BFE-C30331DA2D19}"/>
                </a:ext>
              </a:extLst>
            </p:cNvPr>
            <p:cNvGrpSpPr/>
            <p:nvPr/>
          </p:nvGrpSpPr>
          <p:grpSpPr>
            <a:xfrm>
              <a:off x="10841460" y="5870483"/>
              <a:ext cx="1360704" cy="1278784"/>
              <a:chOff x="10841460" y="5861720"/>
              <a:chExt cx="1360704" cy="1204853"/>
            </a:xfrm>
          </p:grpSpPr>
          <p:sp>
            <p:nvSpPr>
              <p:cNvPr id="91" name="TextBox 90">
                <a:extLst>
                  <a:ext uri="{FF2B5EF4-FFF2-40B4-BE49-F238E27FC236}">
                    <a16:creationId xmlns:a16="http://schemas.microsoft.com/office/drawing/2014/main" id="{67B70A6E-D000-C1FD-BB27-F2734826AA48}"/>
                  </a:ext>
                </a:extLst>
              </p:cNvPr>
              <p:cNvSpPr txBox="1"/>
              <p:nvPr/>
            </p:nvSpPr>
            <p:spPr>
              <a:xfrm>
                <a:off x="10841460" y="5861720"/>
                <a:ext cx="1360704" cy="1204853"/>
              </a:xfrm>
              <a:prstGeom prst="rect">
                <a:avLst/>
              </a:prstGeom>
              <a:solidFill>
                <a:schemeClr val="bg1"/>
              </a:solidFill>
              <a:ln w="28575">
                <a:solidFill>
                  <a:schemeClr val="accent2"/>
                </a:solidFill>
                <a:prstDash val="sysDash"/>
              </a:ln>
            </p:spPr>
            <p:txBody>
              <a:bodyPr wrap="square" lIns="0" tIns="0" rIns="0" bIns="0" rtlCol="0">
                <a:noAutofit/>
              </a:bodyPr>
              <a:lstStyle/>
              <a:p>
                <a:pPr algn="ctr"/>
                <a:r>
                  <a:rPr lang="es-CL" sz="900" b="1" i="1" dirty="0" err="1"/>
                  <a:t>Trade</a:t>
                </a:r>
                <a:r>
                  <a:rPr lang="es-CL" sz="900" b="1" i="1" dirty="0"/>
                  <a:t> off </a:t>
                </a:r>
                <a:r>
                  <a:rPr lang="es-CL" sz="900" b="1" dirty="0"/>
                  <a:t>Final</a:t>
                </a:r>
              </a:p>
            </p:txBody>
          </p:sp>
          <p:sp>
            <p:nvSpPr>
              <p:cNvPr id="92" name="Rectangle: Rounded Corners 91">
                <a:extLst>
                  <a:ext uri="{FF2B5EF4-FFF2-40B4-BE49-F238E27FC236}">
                    <a16:creationId xmlns:a16="http://schemas.microsoft.com/office/drawing/2014/main" id="{63459A28-DFE7-7D79-60EE-370676207F6B}"/>
                  </a:ext>
                </a:extLst>
              </p:cNvPr>
              <p:cNvSpPr/>
              <p:nvPr/>
            </p:nvSpPr>
            <p:spPr>
              <a:xfrm>
                <a:off x="10971964" y="6225979"/>
                <a:ext cx="1068620" cy="378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r>
                  <a:rPr lang="es-419" sz="600">
                    <a:solidFill>
                      <a:prstClr val="white"/>
                    </a:solidFill>
                  </a:rPr>
                  <a:t>Ajustes</a:t>
                </a:r>
              </a:p>
            </p:txBody>
          </p:sp>
        </p:grpSp>
        <p:cxnSp>
          <p:nvCxnSpPr>
            <p:cNvPr id="71" name="Connector: Elbow 70">
              <a:extLst>
                <a:ext uri="{FF2B5EF4-FFF2-40B4-BE49-F238E27FC236}">
                  <a16:creationId xmlns:a16="http://schemas.microsoft.com/office/drawing/2014/main" id="{DF0F6853-8486-E346-6812-AEA8597E77DA}"/>
                </a:ext>
              </a:extLst>
            </p:cNvPr>
            <p:cNvCxnSpPr>
              <a:cxnSpLocks/>
              <a:stCxn id="43" idx="2"/>
              <a:endCxn id="92" idx="0"/>
            </p:cNvCxnSpPr>
            <p:nvPr/>
          </p:nvCxnSpPr>
          <p:spPr>
            <a:xfrm rot="16200000" flipH="1">
              <a:off x="11030490" y="5781308"/>
              <a:ext cx="945210" cy="63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C5A662E4-F169-D568-3035-3D3F43FAEB8D}"/>
                </a:ext>
              </a:extLst>
            </p:cNvPr>
            <p:cNvSpPr/>
            <p:nvPr/>
          </p:nvSpPr>
          <p:spPr>
            <a:xfrm>
              <a:off x="12774212" y="7098438"/>
              <a:ext cx="1068620" cy="378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r>
                <a:rPr lang="es-419" sz="600">
                  <a:solidFill>
                    <a:prstClr val="white"/>
                  </a:solidFill>
                </a:rPr>
                <a:t>Ingeniería</a:t>
              </a:r>
            </a:p>
          </p:txBody>
        </p:sp>
        <p:sp>
          <p:nvSpPr>
            <p:cNvPr id="73" name="Rectangle: Rounded Corners 72">
              <a:extLst>
                <a:ext uri="{FF2B5EF4-FFF2-40B4-BE49-F238E27FC236}">
                  <a16:creationId xmlns:a16="http://schemas.microsoft.com/office/drawing/2014/main" id="{10A6675C-A6F5-848A-B0B9-50DB6F00E372}"/>
                </a:ext>
              </a:extLst>
            </p:cNvPr>
            <p:cNvSpPr/>
            <p:nvPr/>
          </p:nvSpPr>
          <p:spPr>
            <a:xfrm>
              <a:off x="12760991" y="5682083"/>
              <a:ext cx="1068620" cy="378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r>
                <a:rPr lang="es-419" sz="600">
                  <a:solidFill>
                    <a:prstClr val="white"/>
                  </a:solidFill>
                </a:rPr>
                <a:t>Caso de Negocio</a:t>
              </a:r>
            </a:p>
          </p:txBody>
        </p:sp>
        <p:cxnSp>
          <p:nvCxnSpPr>
            <p:cNvPr id="74" name="Connector: Elbow 73">
              <a:extLst>
                <a:ext uri="{FF2B5EF4-FFF2-40B4-BE49-F238E27FC236}">
                  <a16:creationId xmlns:a16="http://schemas.microsoft.com/office/drawing/2014/main" id="{F997FEA0-4FE8-CD22-A558-A2AA8C6157B0}"/>
                </a:ext>
              </a:extLst>
            </p:cNvPr>
            <p:cNvCxnSpPr>
              <a:cxnSpLocks/>
              <a:stCxn id="92" idx="2"/>
              <a:endCxn id="72" idx="1"/>
            </p:cNvCxnSpPr>
            <p:nvPr/>
          </p:nvCxnSpPr>
          <p:spPr>
            <a:xfrm rot="16200000" flipH="1">
              <a:off x="11825667" y="6338893"/>
              <a:ext cx="629152" cy="12679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F2DF5F3A-7FC0-1C4A-388E-2C32EA24322F}"/>
                </a:ext>
              </a:extLst>
            </p:cNvPr>
            <p:cNvCxnSpPr>
              <a:cxnSpLocks/>
              <a:stCxn id="72" idx="0"/>
              <a:endCxn id="76" idx="2"/>
            </p:cNvCxnSpPr>
            <p:nvPr/>
          </p:nvCxnSpPr>
          <p:spPr>
            <a:xfrm rot="16200000" flipV="1">
              <a:off x="13179698" y="6969614"/>
              <a:ext cx="250762" cy="688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36497367-A212-70EF-B9C7-58B2657BC765}"/>
                </a:ext>
              </a:extLst>
            </p:cNvPr>
            <p:cNvSpPr/>
            <p:nvPr/>
          </p:nvSpPr>
          <p:spPr>
            <a:xfrm>
              <a:off x="12767326" y="6469676"/>
              <a:ext cx="1068620" cy="378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r>
                <a:rPr lang="es-419" sz="600">
                  <a:solidFill>
                    <a:prstClr val="white"/>
                  </a:solidFill>
                </a:rPr>
                <a:t>PEP</a:t>
              </a:r>
            </a:p>
          </p:txBody>
        </p:sp>
        <p:cxnSp>
          <p:nvCxnSpPr>
            <p:cNvPr id="77" name="Connector: Elbow 76">
              <a:extLst>
                <a:ext uri="{FF2B5EF4-FFF2-40B4-BE49-F238E27FC236}">
                  <a16:creationId xmlns:a16="http://schemas.microsoft.com/office/drawing/2014/main" id="{49E185A8-2AB2-A7B4-C148-44A6AFF6B208}"/>
                </a:ext>
              </a:extLst>
            </p:cNvPr>
            <p:cNvCxnSpPr>
              <a:cxnSpLocks/>
              <a:stCxn id="76" idx="0"/>
              <a:endCxn id="73" idx="2"/>
            </p:cNvCxnSpPr>
            <p:nvPr/>
          </p:nvCxnSpPr>
          <p:spPr>
            <a:xfrm rot="16200000" flipV="1">
              <a:off x="13093673" y="6261712"/>
              <a:ext cx="409593" cy="63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Octagon 77">
              <a:extLst>
                <a:ext uri="{FF2B5EF4-FFF2-40B4-BE49-F238E27FC236}">
                  <a16:creationId xmlns:a16="http://schemas.microsoft.com/office/drawing/2014/main" id="{BB12FB96-ED78-BDFF-3199-B5DDF31B63E6}"/>
                </a:ext>
              </a:extLst>
            </p:cNvPr>
            <p:cNvSpPr/>
            <p:nvPr/>
          </p:nvSpPr>
          <p:spPr>
            <a:xfrm>
              <a:off x="14662275" y="6860903"/>
              <a:ext cx="735319" cy="671144"/>
            </a:xfrm>
            <a:prstGeom prst="oc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500" b="1" dirty="0"/>
            </a:p>
          </p:txBody>
        </p:sp>
        <p:cxnSp>
          <p:nvCxnSpPr>
            <p:cNvPr id="79" name="Connector: Elbow 78">
              <a:extLst>
                <a:ext uri="{FF2B5EF4-FFF2-40B4-BE49-F238E27FC236}">
                  <a16:creationId xmlns:a16="http://schemas.microsoft.com/office/drawing/2014/main" id="{BF19E9DB-B724-FD8A-5A18-16A802FD104C}"/>
                </a:ext>
              </a:extLst>
            </p:cNvPr>
            <p:cNvCxnSpPr>
              <a:cxnSpLocks/>
              <a:stCxn id="48" idx="2"/>
              <a:endCxn id="78" idx="5"/>
            </p:cNvCxnSpPr>
            <p:nvPr/>
          </p:nvCxnSpPr>
          <p:spPr>
            <a:xfrm rot="16200000" flipH="1">
              <a:off x="13899281" y="6294479"/>
              <a:ext cx="1436861" cy="891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0F836F7-A670-8F5D-3109-714930901D82}"/>
                </a:ext>
              </a:extLst>
            </p:cNvPr>
            <p:cNvSpPr/>
            <p:nvPr/>
          </p:nvSpPr>
          <p:spPr>
            <a:xfrm>
              <a:off x="4113272" y="8934211"/>
              <a:ext cx="1635253" cy="324000"/>
            </a:xfrm>
            <a:prstGeom prst="rect">
              <a:avLst/>
            </a:prstGeom>
            <a:solidFill>
              <a:srgbClr val="F5AB83">
                <a:alpha val="40000"/>
              </a:srgbClr>
            </a:solidFill>
            <a:ln>
              <a:solidFill>
                <a:srgbClr val="F5AB8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InvestCo</a:t>
              </a:r>
              <a:endParaRPr lang="en-US" sz="600">
                <a:solidFill>
                  <a:prstClr val="black"/>
                </a:solidFill>
              </a:endParaRPr>
            </a:p>
          </p:txBody>
        </p:sp>
        <p:sp>
          <p:nvSpPr>
            <p:cNvPr id="81" name="Rectangle 80">
              <a:extLst>
                <a:ext uri="{FF2B5EF4-FFF2-40B4-BE49-F238E27FC236}">
                  <a16:creationId xmlns:a16="http://schemas.microsoft.com/office/drawing/2014/main" id="{418AB142-9594-2C2F-7E83-E86BD811BCF2}"/>
                </a:ext>
              </a:extLst>
            </p:cNvPr>
            <p:cNvSpPr/>
            <p:nvPr/>
          </p:nvSpPr>
          <p:spPr>
            <a:xfrm>
              <a:off x="7804942" y="8938120"/>
              <a:ext cx="1635253" cy="324000"/>
            </a:xfrm>
            <a:prstGeom prst="rect">
              <a:avLst/>
            </a:prstGeom>
            <a:solidFill>
              <a:srgbClr val="F5AB83">
                <a:alpha val="40000"/>
              </a:srgbClr>
            </a:solidFill>
            <a:ln>
              <a:solidFill>
                <a:srgbClr val="F5AB8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InvestCo</a:t>
              </a:r>
              <a:endParaRPr lang="en-US" sz="600">
                <a:solidFill>
                  <a:prstClr val="black"/>
                </a:solidFill>
              </a:endParaRPr>
            </a:p>
          </p:txBody>
        </p:sp>
        <p:sp>
          <p:nvSpPr>
            <p:cNvPr id="82" name="Rectangle 81">
              <a:extLst>
                <a:ext uri="{FF2B5EF4-FFF2-40B4-BE49-F238E27FC236}">
                  <a16:creationId xmlns:a16="http://schemas.microsoft.com/office/drawing/2014/main" id="{39358BE9-D03C-0CCE-655E-01AEE02985AE}"/>
                </a:ext>
              </a:extLst>
            </p:cNvPr>
            <p:cNvSpPr/>
            <p:nvPr/>
          </p:nvSpPr>
          <p:spPr>
            <a:xfrm>
              <a:off x="11638355" y="8927749"/>
              <a:ext cx="1635253" cy="324000"/>
            </a:xfrm>
            <a:prstGeom prst="rect">
              <a:avLst/>
            </a:prstGeom>
            <a:solidFill>
              <a:srgbClr val="F5AB83">
                <a:alpha val="40000"/>
              </a:srgbClr>
            </a:solidFill>
            <a:ln>
              <a:solidFill>
                <a:srgbClr val="F5AB8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InvestCo</a:t>
              </a:r>
              <a:endParaRPr lang="en-US" sz="600">
                <a:solidFill>
                  <a:prstClr val="black"/>
                </a:solidFill>
              </a:endParaRPr>
            </a:p>
          </p:txBody>
        </p:sp>
        <p:sp>
          <p:nvSpPr>
            <p:cNvPr id="83" name="Rectangle 82">
              <a:extLst>
                <a:ext uri="{FF2B5EF4-FFF2-40B4-BE49-F238E27FC236}">
                  <a16:creationId xmlns:a16="http://schemas.microsoft.com/office/drawing/2014/main" id="{0892D382-EC22-1913-7334-64969D3E9441}"/>
                </a:ext>
              </a:extLst>
            </p:cNvPr>
            <p:cNvSpPr/>
            <p:nvPr/>
          </p:nvSpPr>
          <p:spPr>
            <a:xfrm>
              <a:off x="15654115" y="8934211"/>
              <a:ext cx="1635253" cy="324000"/>
            </a:xfrm>
            <a:prstGeom prst="rect">
              <a:avLst/>
            </a:prstGeom>
            <a:solidFill>
              <a:srgbClr val="F5AB83">
                <a:alpha val="40000"/>
              </a:srgbClr>
            </a:solidFill>
            <a:ln>
              <a:solidFill>
                <a:srgbClr val="F5AB8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InvestCo</a:t>
              </a:r>
              <a:endParaRPr lang="en-US" sz="600">
                <a:solidFill>
                  <a:prstClr val="black"/>
                </a:solidFill>
              </a:endParaRPr>
            </a:p>
          </p:txBody>
        </p:sp>
        <p:sp>
          <p:nvSpPr>
            <p:cNvPr id="84" name="Rectangle 83">
              <a:extLst>
                <a:ext uri="{FF2B5EF4-FFF2-40B4-BE49-F238E27FC236}">
                  <a16:creationId xmlns:a16="http://schemas.microsoft.com/office/drawing/2014/main" id="{41722501-9053-C0E3-0602-C7916A81A0A6}"/>
                </a:ext>
              </a:extLst>
            </p:cNvPr>
            <p:cNvSpPr/>
            <p:nvPr/>
          </p:nvSpPr>
          <p:spPr>
            <a:xfrm>
              <a:off x="5990389" y="9473390"/>
              <a:ext cx="1635253" cy="324000"/>
            </a:xfrm>
            <a:prstGeom prst="rect">
              <a:avLst/>
            </a:prstGeom>
            <a:solidFill>
              <a:schemeClr val="bg2">
                <a:alpha val="4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a:solidFill>
                    <a:prstClr val="black"/>
                  </a:solidFill>
                </a:rPr>
                <a:t>IPR / ITR</a:t>
              </a:r>
            </a:p>
          </p:txBody>
        </p:sp>
        <p:sp>
          <p:nvSpPr>
            <p:cNvPr id="85" name="Rectangle 84">
              <a:extLst>
                <a:ext uri="{FF2B5EF4-FFF2-40B4-BE49-F238E27FC236}">
                  <a16:creationId xmlns:a16="http://schemas.microsoft.com/office/drawing/2014/main" id="{1E415E1F-BA06-6608-E5D0-766FC8E41821}"/>
                </a:ext>
              </a:extLst>
            </p:cNvPr>
            <p:cNvSpPr/>
            <p:nvPr/>
          </p:nvSpPr>
          <p:spPr>
            <a:xfrm>
              <a:off x="9675770" y="9457629"/>
              <a:ext cx="1635253" cy="324000"/>
            </a:xfrm>
            <a:prstGeom prst="rect">
              <a:avLst/>
            </a:prstGeom>
            <a:solidFill>
              <a:schemeClr val="bg2">
                <a:alpha val="4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a:solidFill>
                    <a:prstClr val="black"/>
                  </a:solidFill>
                </a:rPr>
                <a:t>IPR / ITR</a:t>
              </a:r>
            </a:p>
          </p:txBody>
        </p:sp>
        <p:sp>
          <p:nvSpPr>
            <p:cNvPr id="86" name="Rectangle 85">
              <a:extLst>
                <a:ext uri="{FF2B5EF4-FFF2-40B4-BE49-F238E27FC236}">
                  <a16:creationId xmlns:a16="http://schemas.microsoft.com/office/drawing/2014/main" id="{5BF2898E-7FAB-C777-8E6A-7475794B17EE}"/>
                </a:ext>
              </a:extLst>
            </p:cNvPr>
            <p:cNvSpPr/>
            <p:nvPr/>
          </p:nvSpPr>
          <p:spPr>
            <a:xfrm>
              <a:off x="13635182" y="9316140"/>
              <a:ext cx="1635253" cy="324000"/>
            </a:xfrm>
            <a:prstGeom prst="rect">
              <a:avLst/>
            </a:prstGeom>
            <a:solidFill>
              <a:schemeClr val="bg2">
                <a:alpha val="4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a:solidFill>
                    <a:prstClr val="black"/>
                  </a:solidFill>
                </a:rPr>
                <a:t>IPR / ITR</a:t>
              </a:r>
            </a:p>
          </p:txBody>
        </p:sp>
        <p:pic>
          <p:nvPicPr>
            <p:cNvPr id="87" name="Graphic 86" descr="Badge Tick1 with solid fill">
              <a:extLst>
                <a:ext uri="{FF2B5EF4-FFF2-40B4-BE49-F238E27FC236}">
                  <a16:creationId xmlns:a16="http://schemas.microsoft.com/office/drawing/2014/main" id="{7F963D66-8501-5CC0-6191-8E3308C0C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3904" y="5961511"/>
              <a:ext cx="472589" cy="472589"/>
            </a:xfrm>
            <a:prstGeom prst="rect">
              <a:avLst/>
            </a:prstGeom>
          </p:spPr>
        </p:pic>
        <p:sp>
          <p:nvSpPr>
            <p:cNvPr id="88" name="Rectangle 87">
              <a:extLst>
                <a:ext uri="{FF2B5EF4-FFF2-40B4-BE49-F238E27FC236}">
                  <a16:creationId xmlns:a16="http://schemas.microsoft.com/office/drawing/2014/main" id="{78BC73A3-B5ED-3C8C-742A-F8ABEE8B8BAF}"/>
                </a:ext>
              </a:extLst>
            </p:cNvPr>
            <p:cNvSpPr/>
            <p:nvPr/>
          </p:nvSpPr>
          <p:spPr>
            <a:xfrm>
              <a:off x="5990389" y="8942833"/>
              <a:ext cx="1635253" cy="324000"/>
            </a:xfrm>
            <a:prstGeom prst="rect">
              <a:avLst/>
            </a:prstGeom>
            <a:solidFill>
              <a:schemeClr val="bg2">
                <a:alpha val="4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Comité</a:t>
              </a:r>
              <a:r>
                <a:rPr lang="en-US" sz="600">
                  <a:solidFill>
                    <a:prstClr val="black"/>
                  </a:solidFill>
                </a:rPr>
                <a:t> Técnico</a:t>
              </a:r>
            </a:p>
          </p:txBody>
        </p:sp>
        <p:sp>
          <p:nvSpPr>
            <p:cNvPr id="89" name="Rectangle 88">
              <a:extLst>
                <a:ext uri="{FF2B5EF4-FFF2-40B4-BE49-F238E27FC236}">
                  <a16:creationId xmlns:a16="http://schemas.microsoft.com/office/drawing/2014/main" id="{365D9A18-6AFB-9C78-4A95-63CA1C4C4E3F}"/>
                </a:ext>
              </a:extLst>
            </p:cNvPr>
            <p:cNvSpPr/>
            <p:nvPr/>
          </p:nvSpPr>
          <p:spPr>
            <a:xfrm>
              <a:off x="9647206" y="8942833"/>
              <a:ext cx="1635253" cy="324000"/>
            </a:xfrm>
            <a:prstGeom prst="rect">
              <a:avLst/>
            </a:prstGeom>
            <a:solidFill>
              <a:schemeClr val="bg2">
                <a:alpha val="4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Comité</a:t>
              </a:r>
              <a:r>
                <a:rPr lang="en-US" sz="600">
                  <a:solidFill>
                    <a:prstClr val="black"/>
                  </a:solidFill>
                </a:rPr>
                <a:t> Técnico</a:t>
              </a:r>
            </a:p>
          </p:txBody>
        </p:sp>
        <p:sp>
          <p:nvSpPr>
            <p:cNvPr id="90" name="Rectangle 89">
              <a:extLst>
                <a:ext uri="{FF2B5EF4-FFF2-40B4-BE49-F238E27FC236}">
                  <a16:creationId xmlns:a16="http://schemas.microsoft.com/office/drawing/2014/main" id="{62750C7D-2D23-41ED-2F0D-558BDDB666F7}"/>
                </a:ext>
              </a:extLst>
            </p:cNvPr>
            <p:cNvSpPr/>
            <p:nvPr/>
          </p:nvSpPr>
          <p:spPr>
            <a:xfrm>
              <a:off x="13629504" y="8934801"/>
              <a:ext cx="1635253" cy="324000"/>
            </a:xfrm>
            <a:prstGeom prst="rect">
              <a:avLst/>
            </a:prstGeom>
            <a:solidFill>
              <a:schemeClr val="bg2">
                <a:alpha val="4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US" sz="600" err="1">
                  <a:solidFill>
                    <a:prstClr val="black"/>
                  </a:solidFill>
                </a:rPr>
                <a:t>Comité</a:t>
              </a:r>
              <a:r>
                <a:rPr lang="en-US" sz="600">
                  <a:solidFill>
                    <a:prstClr val="black"/>
                  </a:solidFill>
                </a:rPr>
                <a:t> Técnico</a:t>
              </a:r>
            </a:p>
          </p:txBody>
        </p:sp>
      </p:grpSp>
      <p:sp>
        <p:nvSpPr>
          <p:cNvPr id="94" name="TextBox 93">
            <a:extLst>
              <a:ext uri="{FF2B5EF4-FFF2-40B4-BE49-F238E27FC236}">
                <a16:creationId xmlns:a16="http://schemas.microsoft.com/office/drawing/2014/main" id="{2102A711-1EC6-766C-D8E4-6D681016FCB2}"/>
              </a:ext>
            </a:extLst>
          </p:cNvPr>
          <p:cNvSpPr txBox="1"/>
          <p:nvPr/>
        </p:nvSpPr>
        <p:spPr>
          <a:xfrm>
            <a:off x="10791859" y="3735603"/>
            <a:ext cx="1355528" cy="261610"/>
          </a:xfrm>
          <a:prstGeom prst="rect">
            <a:avLst/>
          </a:prstGeom>
          <a:noFill/>
        </p:spPr>
        <p:txBody>
          <a:bodyPr wrap="square">
            <a:spAutoFit/>
          </a:bodyPr>
          <a:lstStyle/>
          <a:p>
            <a:pPr algn="ctr" defTabSz="685800">
              <a:defRPr/>
            </a:pPr>
            <a:r>
              <a:rPr lang="en-US" sz="1100" b="1" dirty="0">
                <a:solidFill>
                  <a:prstClr val="white"/>
                </a:solidFill>
              </a:rPr>
              <a:t>ESCALA</a:t>
            </a:r>
          </a:p>
        </p:txBody>
      </p:sp>
      <p:sp>
        <p:nvSpPr>
          <p:cNvPr id="97" name="TextBox 96">
            <a:extLst>
              <a:ext uri="{FF2B5EF4-FFF2-40B4-BE49-F238E27FC236}">
                <a16:creationId xmlns:a16="http://schemas.microsoft.com/office/drawing/2014/main" id="{75C9E67F-A38D-BC81-04D0-81120E2FFE80}"/>
              </a:ext>
            </a:extLst>
          </p:cNvPr>
          <p:cNvSpPr txBox="1"/>
          <p:nvPr/>
        </p:nvSpPr>
        <p:spPr>
          <a:xfrm>
            <a:off x="4658233" y="4998441"/>
            <a:ext cx="3868283" cy="220103"/>
          </a:xfrm>
          <a:prstGeom prst="rect">
            <a:avLst/>
          </a:prstGeom>
          <a:noFill/>
        </p:spPr>
        <p:txBody>
          <a:bodyPr wrap="square">
            <a:spAutoFit/>
          </a:bodyPr>
          <a:lstStyle/>
          <a:p>
            <a:pPr algn="ctr"/>
            <a:r>
              <a:rPr lang="es-CL" sz="800" b="1" dirty="0">
                <a:solidFill>
                  <a:schemeClr val="bg1"/>
                </a:solidFill>
              </a:rPr>
              <a:t>Stop</a:t>
            </a:r>
          </a:p>
        </p:txBody>
      </p:sp>
      <p:sp>
        <p:nvSpPr>
          <p:cNvPr id="98" name="TextBox 97">
            <a:extLst>
              <a:ext uri="{FF2B5EF4-FFF2-40B4-BE49-F238E27FC236}">
                <a16:creationId xmlns:a16="http://schemas.microsoft.com/office/drawing/2014/main" id="{5856A0EB-8C70-51AE-2F12-A23B6796E4FF}"/>
              </a:ext>
            </a:extLst>
          </p:cNvPr>
          <p:cNvSpPr txBox="1"/>
          <p:nvPr/>
        </p:nvSpPr>
        <p:spPr>
          <a:xfrm>
            <a:off x="8019977" y="4981277"/>
            <a:ext cx="3868283" cy="220103"/>
          </a:xfrm>
          <a:prstGeom prst="rect">
            <a:avLst/>
          </a:prstGeom>
          <a:noFill/>
        </p:spPr>
        <p:txBody>
          <a:bodyPr wrap="square">
            <a:spAutoFit/>
          </a:bodyPr>
          <a:lstStyle/>
          <a:p>
            <a:pPr algn="ctr"/>
            <a:r>
              <a:rPr lang="es-CL" sz="800" b="1" dirty="0">
                <a:solidFill>
                  <a:schemeClr val="bg1"/>
                </a:solidFill>
              </a:rPr>
              <a:t>Stop</a:t>
            </a:r>
          </a:p>
        </p:txBody>
      </p:sp>
    </p:spTree>
    <p:extLst>
      <p:ext uri="{BB962C8B-B14F-4D97-AF65-F5344CB8AC3E}">
        <p14:creationId xmlns:p14="http://schemas.microsoft.com/office/powerpoint/2010/main" val="56148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3757-D6CB-E384-1744-9CECFD769249}"/>
              </a:ext>
            </a:extLst>
          </p:cNvPr>
          <p:cNvSpPr>
            <a:spLocks noGrp="1"/>
          </p:cNvSpPr>
          <p:nvPr>
            <p:ph type="title"/>
          </p:nvPr>
        </p:nvSpPr>
        <p:spPr/>
        <p:txBody>
          <a:bodyPr/>
          <a:lstStyle/>
          <a:p>
            <a:r>
              <a:rPr lang="es-419" dirty="0"/>
              <a:t>Análisis del problema - Investigación</a:t>
            </a:r>
          </a:p>
        </p:txBody>
      </p:sp>
      <p:sp>
        <p:nvSpPr>
          <p:cNvPr id="3" name="Date Placeholder 2">
            <a:extLst>
              <a:ext uri="{FF2B5EF4-FFF2-40B4-BE49-F238E27FC236}">
                <a16:creationId xmlns:a16="http://schemas.microsoft.com/office/drawing/2014/main" id="{4A4E1265-C02F-3A9C-DDCD-F7EFBFBE1AE0}"/>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2F2302A8-DB91-DB8C-B4AE-2425B2B8FC51}"/>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F7251B97-9D45-FA76-8BEE-CEF2331C2969}"/>
              </a:ext>
            </a:extLst>
          </p:cNvPr>
          <p:cNvSpPr>
            <a:spLocks noGrp="1"/>
          </p:cNvSpPr>
          <p:nvPr>
            <p:ph type="body" sz="quarter" idx="13"/>
          </p:nvPr>
        </p:nvSpPr>
        <p:spPr>
          <a:xfrm>
            <a:off x="334960" y="1342869"/>
            <a:ext cx="11522077" cy="540000"/>
          </a:xfrm>
        </p:spPr>
        <p:txBody>
          <a:bodyPr/>
          <a:lstStyle/>
          <a:p>
            <a:r>
              <a:rPr lang="es-419" dirty="0"/>
              <a:t>Génesis de la iniciativa – Oportunidades en proceso e investigación metalúrgica</a:t>
            </a:r>
          </a:p>
        </p:txBody>
      </p:sp>
      <p:grpSp>
        <p:nvGrpSpPr>
          <p:cNvPr id="21" name="Group 20">
            <a:extLst>
              <a:ext uri="{FF2B5EF4-FFF2-40B4-BE49-F238E27FC236}">
                <a16:creationId xmlns:a16="http://schemas.microsoft.com/office/drawing/2014/main" id="{DD9048DF-0FC9-3140-6B00-F1F3EE87A1B6}"/>
              </a:ext>
            </a:extLst>
          </p:cNvPr>
          <p:cNvGrpSpPr/>
          <p:nvPr/>
        </p:nvGrpSpPr>
        <p:grpSpPr>
          <a:xfrm>
            <a:off x="1054962" y="1882869"/>
            <a:ext cx="9200083" cy="4638975"/>
            <a:chOff x="308350" y="2031109"/>
            <a:chExt cx="15577189" cy="7446083"/>
          </a:xfrm>
        </p:grpSpPr>
        <p:pic>
          <p:nvPicPr>
            <p:cNvPr id="6" name="Picture 5">
              <a:extLst>
                <a:ext uri="{FF2B5EF4-FFF2-40B4-BE49-F238E27FC236}">
                  <a16:creationId xmlns:a16="http://schemas.microsoft.com/office/drawing/2014/main" id="{C028A9A2-2191-ADA7-1B2F-84D7842646F6}"/>
                </a:ext>
              </a:extLst>
            </p:cNvPr>
            <p:cNvPicPr>
              <a:picLocks noChangeAspect="1"/>
            </p:cNvPicPr>
            <p:nvPr/>
          </p:nvPicPr>
          <p:blipFill>
            <a:blip r:embed="rId2"/>
            <a:stretch>
              <a:fillRect/>
            </a:stretch>
          </p:blipFill>
          <p:spPr>
            <a:xfrm>
              <a:off x="308350" y="2497394"/>
              <a:ext cx="3797735" cy="2145446"/>
            </a:xfrm>
            <a:prstGeom prst="rect">
              <a:avLst/>
            </a:prstGeom>
          </p:spPr>
        </p:pic>
        <p:pic>
          <p:nvPicPr>
            <p:cNvPr id="7" name="Picture 6">
              <a:extLst>
                <a:ext uri="{FF2B5EF4-FFF2-40B4-BE49-F238E27FC236}">
                  <a16:creationId xmlns:a16="http://schemas.microsoft.com/office/drawing/2014/main" id="{0E73EA0F-911C-11E5-1719-6DFD9DB7EDC9}"/>
                </a:ext>
              </a:extLst>
            </p:cNvPr>
            <p:cNvPicPr>
              <a:picLocks noChangeAspect="1"/>
            </p:cNvPicPr>
            <p:nvPr/>
          </p:nvPicPr>
          <p:blipFill>
            <a:blip r:embed="rId3"/>
            <a:stretch>
              <a:fillRect/>
            </a:stretch>
          </p:blipFill>
          <p:spPr>
            <a:xfrm>
              <a:off x="4553145" y="2560103"/>
              <a:ext cx="3797735" cy="2759981"/>
            </a:xfrm>
            <a:prstGeom prst="rect">
              <a:avLst/>
            </a:prstGeom>
          </p:spPr>
        </p:pic>
        <p:sp>
          <p:nvSpPr>
            <p:cNvPr id="8" name="Rectangle: Rounded Corners 7">
              <a:extLst>
                <a:ext uri="{FF2B5EF4-FFF2-40B4-BE49-F238E27FC236}">
                  <a16:creationId xmlns:a16="http://schemas.microsoft.com/office/drawing/2014/main" id="{F25731F0-2025-9605-C88C-A8F640FE65F8}"/>
                </a:ext>
              </a:extLst>
            </p:cNvPr>
            <p:cNvSpPr/>
            <p:nvPr/>
          </p:nvSpPr>
          <p:spPr>
            <a:xfrm>
              <a:off x="308350" y="2035762"/>
              <a:ext cx="4062780" cy="324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800" b="1">
                  <a:solidFill>
                    <a:prstClr val="white"/>
                  </a:solidFill>
                  <a:latin typeface="Montserrat"/>
                </a:rPr>
                <a:t>Pérdidas de Cobre</a:t>
              </a:r>
            </a:p>
          </p:txBody>
        </p:sp>
        <p:sp>
          <p:nvSpPr>
            <p:cNvPr id="9" name="Rectangle: Rounded Corners 8">
              <a:extLst>
                <a:ext uri="{FF2B5EF4-FFF2-40B4-BE49-F238E27FC236}">
                  <a16:creationId xmlns:a16="http://schemas.microsoft.com/office/drawing/2014/main" id="{9E5CB89B-7948-EA73-3816-AA9240CD55EB}"/>
                </a:ext>
              </a:extLst>
            </p:cNvPr>
            <p:cNvSpPr/>
            <p:nvPr/>
          </p:nvSpPr>
          <p:spPr>
            <a:xfrm>
              <a:off x="2173187" y="5685543"/>
              <a:ext cx="4820648" cy="324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800" b="1" dirty="0">
                  <a:solidFill>
                    <a:prstClr val="white"/>
                  </a:solidFill>
                  <a:latin typeface="Montserrat"/>
                </a:rPr>
                <a:t>Mejora en Tonelaje (Rendimiento)</a:t>
              </a:r>
            </a:p>
          </p:txBody>
        </p:sp>
        <p:sp>
          <p:nvSpPr>
            <p:cNvPr id="10" name="Rectangle: Rounded Corners 9">
              <a:extLst>
                <a:ext uri="{FF2B5EF4-FFF2-40B4-BE49-F238E27FC236}">
                  <a16:creationId xmlns:a16="http://schemas.microsoft.com/office/drawing/2014/main" id="{8D2D7411-B313-3FF1-9965-C8CF38826ED7}"/>
                </a:ext>
              </a:extLst>
            </p:cNvPr>
            <p:cNvSpPr/>
            <p:nvPr/>
          </p:nvSpPr>
          <p:spPr>
            <a:xfrm>
              <a:off x="4553146" y="2031109"/>
              <a:ext cx="4062780" cy="324000"/>
            </a:xfrm>
            <a:prstGeom prst="roundRect">
              <a:avLst/>
            </a:prstGeom>
            <a:solidFill>
              <a:srgbClr val="00AFAA"/>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800" b="1">
                  <a:solidFill>
                    <a:prstClr val="white"/>
                  </a:solidFill>
                  <a:latin typeface="Montserrat"/>
                </a:rPr>
                <a:t>Recuperación por Tamaño</a:t>
              </a:r>
            </a:p>
          </p:txBody>
        </p:sp>
        <p:pic>
          <p:nvPicPr>
            <p:cNvPr id="11" name="Picture 2">
              <a:extLst>
                <a:ext uri="{FF2B5EF4-FFF2-40B4-BE49-F238E27FC236}">
                  <a16:creationId xmlns:a16="http://schemas.microsoft.com/office/drawing/2014/main" id="{1C3996D0-DCDC-BA51-60B2-BFC021400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456" y="6150073"/>
              <a:ext cx="4881378" cy="23131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47EF567-F9D5-A634-7918-844079CEB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92" y="6121366"/>
              <a:ext cx="2245446" cy="14163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08CA7640-922E-8DC1-A729-CF53617C65DE}"/>
                </a:ext>
              </a:extLst>
            </p:cNvPr>
            <p:cNvSpPr/>
            <p:nvPr/>
          </p:nvSpPr>
          <p:spPr>
            <a:xfrm>
              <a:off x="11064891" y="5627234"/>
              <a:ext cx="4820648" cy="324000"/>
            </a:xfrm>
            <a:prstGeom prst="roundRect">
              <a:avLst/>
            </a:prstGeom>
            <a:solidFill>
              <a:schemeClr val="accent2"/>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800" b="1">
                  <a:solidFill>
                    <a:prstClr val="white"/>
                  </a:solidFill>
                  <a:latin typeface="Montserrat"/>
                </a:rPr>
                <a:t>Mini Pilotajes / Pruebas de Laboratorio</a:t>
              </a:r>
            </a:p>
          </p:txBody>
        </p:sp>
        <p:sp>
          <p:nvSpPr>
            <p:cNvPr id="14" name="Rectangle: Rounded Corners 13">
              <a:extLst>
                <a:ext uri="{FF2B5EF4-FFF2-40B4-BE49-F238E27FC236}">
                  <a16:creationId xmlns:a16="http://schemas.microsoft.com/office/drawing/2014/main" id="{28CE546F-BD3D-11A1-F679-53F42091DA1F}"/>
                </a:ext>
              </a:extLst>
            </p:cNvPr>
            <p:cNvSpPr/>
            <p:nvPr/>
          </p:nvSpPr>
          <p:spPr>
            <a:xfrm>
              <a:off x="10961120" y="2031109"/>
              <a:ext cx="4820648" cy="324000"/>
            </a:xfrm>
            <a:prstGeom prst="roundRect">
              <a:avLst/>
            </a:prstGeom>
            <a:solidFill>
              <a:schemeClr val="accent2"/>
            </a:solid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defTabSz="685800">
                <a:defRPr/>
              </a:pPr>
              <a:r>
                <a:rPr lang="es-419" sz="800" b="1">
                  <a:solidFill>
                    <a:prstClr val="white"/>
                  </a:solidFill>
                  <a:latin typeface="Montserrat"/>
                </a:rPr>
                <a:t>Mini Pilotajes / Pruebas de Laboratorio</a:t>
              </a:r>
            </a:p>
          </p:txBody>
        </p:sp>
        <p:grpSp>
          <p:nvGrpSpPr>
            <p:cNvPr id="15" name="Group 14">
              <a:extLst>
                <a:ext uri="{FF2B5EF4-FFF2-40B4-BE49-F238E27FC236}">
                  <a16:creationId xmlns:a16="http://schemas.microsoft.com/office/drawing/2014/main" id="{2A5C506B-4D1B-514E-3EB9-56463B2375FE}"/>
                </a:ext>
              </a:extLst>
            </p:cNvPr>
            <p:cNvGrpSpPr/>
            <p:nvPr/>
          </p:nvGrpSpPr>
          <p:grpSpPr>
            <a:xfrm>
              <a:off x="10961121" y="2497392"/>
              <a:ext cx="4820648" cy="2601902"/>
              <a:chOff x="10961120" y="2497392"/>
              <a:chExt cx="5078159" cy="2807278"/>
            </a:xfrm>
          </p:grpSpPr>
          <p:pic>
            <p:nvPicPr>
              <p:cNvPr id="16" name="Picture 6">
                <a:extLst>
                  <a:ext uri="{FF2B5EF4-FFF2-40B4-BE49-F238E27FC236}">
                    <a16:creationId xmlns:a16="http://schemas.microsoft.com/office/drawing/2014/main" id="{0C9EEFED-7FBF-549E-8400-B182C2AD63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1120" y="2497392"/>
                <a:ext cx="5078159" cy="280727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2E4E6E7-B7A5-D17C-3129-5B6657CE95E8}"/>
                  </a:ext>
                </a:extLst>
              </p:cNvPr>
              <p:cNvSpPr txBox="1"/>
              <p:nvPr/>
            </p:nvSpPr>
            <p:spPr>
              <a:xfrm>
                <a:off x="12709598" y="3472976"/>
                <a:ext cx="967410" cy="636103"/>
              </a:xfrm>
              <a:prstGeom prst="rect">
                <a:avLst/>
              </a:prstGeom>
              <a:solidFill>
                <a:schemeClr val="bg1"/>
              </a:solidFill>
            </p:spPr>
            <p:txBody>
              <a:bodyPr wrap="square" lIns="0" tIns="0" rIns="0" bIns="0" rtlCol="0">
                <a:noAutofit/>
              </a:bodyPr>
              <a:lstStyle/>
              <a:p>
                <a:pPr algn="ctr"/>
                <a:r>
                  <a:rPr lang="es-419" sz="700" dirty="0"/>
                  <a:t>Objetivos pruebas y piloto</a:t>
                </a:r>
              </a:p>
            </p:txBody>
          </p:sp>
        </p:grpSp>
        <p:sp>
          <p:nvSpPr>
            <p:cNvPr id="18" name="Arrow: Right 17">
              <a:extLst>
                <a:ext uri="{FF2B5EF4-FFF2-40B4-BE49-F238E27FC236}">
                  <a16:creationId xmlns:a16="http://schemas.microsoft.com/office/drawing/2014/main" id="{6525F88D-CE7C-3EC4-4A92-B9AF36DCBF9A}"/>
                </a:ext>
              </a:extLst>
            </p:cNvPr>
            <p:cNvSpPr/>
            <p:nvPr/>
          </p:nvSpPr>
          <p:spPr>
            <a:xfrm>
              <a:off x="8809830" y="5280740"/>
              <a:ext cx="1434806" cy="88064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pic>
          <p:nvPicPr>
            <p:cNvPr id="19" name="Picture 8">
              <a:extLst>
                <a:ext uri="{FF2B5EF4-FFF2-40B4-BE49-F238E27FC236}">
                  <a16:creationId xmlns:a16="http://schemas.microsoft.com/office/drawing/2014/main" id="{FD571168-8A50-3B82-7A3C-1CFDBDA679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5438" y="6043351"/>
              <a:ext cx="2245597" cy="14943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2F5BC1A5-CC37-95BC-B795-BA78158A8F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9351" y="7734117"/>
              <a:ext cx="2245447" cy="1743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668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2BE5-3E80-E287-D060-503662FB5AA2}"/>
              </a:ext>
            </a:extLst>
          </p:cNvPr>
          <p:cNvSpPr>
            <a:spLocks noGrp="1"/>
          </p:cNvSpPr>
          <p:nvPr>
            <p:ph type="title"/>
          </p:nvPr>
        </p:nvSpPr>
        <p:spPr>
          <a:xfrm>
            <a:off x="334962" y="549275"/>
            <a:ext cx="11522076" cy="793594"/>
          </a:xfrm>
        </p:spPr>
        <p:txBody>
          <a:bodyPr/>
          <a:lstStyle/>
          <a:p>
            <a:r>
              <a:rPr lang="es-419" dirty="0"/>
              <a:t>Verificación completa – Transición de proyecto o continuidad</a:t>
            </a:r>
          </a:p>
        </p:txBody>
      </p:sp>
      <p:sp>
        <p:nvSpPr>
          <p:cNvPr id="3" name="Date Placeholder 2">
            <a:extLst>
              <a:ext uri="{FF2B5EF4-FFF2-40B4-BE49-F238E27FC236}">
                <a16:creationId xmlns:a16="http://schemas.microsoft.com/office/drawing/2014/main" id="{7A102A09-F9C6-9A6D-F1FE-117163717D08}"/>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AC5D114A-FD96-2E6C-22AD-5E753A7DE827}"/>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1239A721-85B3-C314-3BF8-5CAA8C824C14}"/>
              </a:ext>
            </a:extLst>
          </p:cNvPr>
          <p:cNvSpPr>
            <a:spLocks noGrp="1"/>
          </p:cNvSpPr>
          <p:nvPr>
            <p:ph type="body" sz="quarter" idx="13"/>
          </p:nvPr>
        </p:nvSpPr>
        <p:spPr>
          <a:xfrm>
            <a:off x="334960" y="1342869"/>
            <a:ext cx="11266489" cy="540000"/>
          </a:xfrm>
        </p:spPr>
        <p:txBody>
          <a:bodyPr/>
          <a:lstStyle/>
          <a:p>
            <a:r>
              <a:rPr lang="es-419" dirty="0"/>
              <a:t>¿La implementación del proyecto es de alta complejidad?</a:t>
            </a:r>
          </a:p>
        </p:txBody>
      </p:sp>
      <p:grpSp>
        <p:nvGrpSpPr>
          <p:cNvPr id="48" name="Group 47">
            <a:extLst>
              <a:ext uri="{FF2B5EF4-FFF2-40B4-BE49-F238E27FC236}">
                <a16:creationId xmlns:a16="http://schemas.microsoft.com/office/drawing/2014/main" id="{DFFA3A55-3490-4C67-093D-BB0941530A64}"/>
              </a:ext>
            </a:extLst>
          </p:cNvPr>
          <p:cNvGrpSpPr/>
          <p:nvPr/>
        </p:nvGrpSpPr>
        <p:grpSpPr>
          <a:xfrm>
            <a:off x="1069433" y="1963082"/>
            <a:ext cx="10053133" cy="4511915"/>
            <a:chOff x="432000" y="2009930"/>
            <a:chExt cx="17122006" cy="7308436"/>
          </a:xfrm>
        </p:grpSpPr>
        <p:grpSp>
          <p:nvGrpSpPr>
            <p:cNvPr id="6" name="Group 5">
              <a:extLst>
                <a:ext uri="{FF2B5EF4-FFF2-40B4-BE49-F238E27FC236}">
                  <a16:creationId xmlns:a16="http://schemas.microsoft.com/office/drawing/2014/main" id="{53A7AC14-2482-54AA-1300-2DC18C1FCC83}"/>
                </a:ext>
              </a:extLst>
            </p:cNvPr>
            <p:cNvGrpSpPr/>
            <p:nvPr/>
          </p:nvGrpSpPr>
          <p:grpSpPr>
            <a:xfrm>
              <a:off x="439808" y="2009930"/>
              <a:ext cx="7904442" cy="1125657"/>
              <a:chOff x="6537138" y="1169093"/>
              <a:chExt cx="5269628" cy="528907"/>
            </a:xfrm>
          </p:grpSpPr>
          <p:sp>
            <p:nvSpPr>
              <p:cNvPr id="7" name="Arrow: Chevron 6">
                <a:extLst>
                  <a:ext uri="{FF2B5EF4-FFF2-40B4-BE49-F238E27FC236}">
                    <a16:creationId xmlns:a16="http://schemas.microsoft.com/office/drawing/2014/main" id="{EB9F8B32-386B-157D-AF95-24D5D5751DF8}"/>
                  </a:ext>
                </a:extLst>
              </p:cNvPr>
              <p:cNvSpPr/>
              <p:nvPr/>
            </p:nvSpPr>
            <p:spPr>
              <a:xfrm>
                <a:off x="6537138" y="1169093"/>
                <a:ext cx="5269628" cy="270000"/>
              </a:xfrm>
              <a:prstGeom prst="chevron">
                <a:avLst/>
              </a:prstGeom>
              <a:solidFill>
                <a:srgbClr val="CCEFEB"/>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50" b="1" kern="0">
                    <a:solidFill>
                      <a:prstClr val="black"/>
                    </a:solidFill>
                    <a:cs typeface="Arial"/>
                    <a:sym typeface="Arial"/>
                  </a:rPr>
                  <a:t>MARCO DE PROYECTOS DE TECNOLOGÍA</a:t>
                </a:r>
              </a:p>
            </p:txBody>
          </p:sp>
          <p:sp>
            <p:nvSpPr>
              <p:cNvPr id="8" name="Arrow: Chevron 7">
                <a:extLst>
                  <a:ext uri="{FF2B5EF4-FFF2-40B4-BE49-F238E27FC236}">
                    <a16:creationId xmlns:a16="http://schemas.microsoft.com/office/drawing/2014/main" id="{166CC9AC-B3C7-E615-24AB-3C5C1AAE91C6}"/>
                  </a:ext>
                </a:extLst>
              </p:cNvPr>
              <p:cNvSpPr/>
              <p:nvPr/>
            </p:nvSpPr>
            <p:spPr>
              <a:xfrm>
                <a:off x="6537138" y="1525200"/>
                <a:ext cx="1157339" cy="172800"/>
              </a:xfrm>
              <a:prstGeom prst="chevron">
                <a:avLst/>
              </a:prstGeom>
              <a:solidFill>
                <a:schemeClr val="bg1">
                  <a:lumMod val="85000"/>
                </a:schemeClr>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600" b="1" kern="0" dirty="0">
                    <a:cs typeface="Arial"/>
                    <a:sym typeface="Arial"/>
                  </a:rPr>
                  <a:t>INICIATIVA</a:t>
                </a:r>
              </a:p>
            </p:txBody>
          </p:sp>
          <p:sp>
            <p:nvSpPr>
              <p:cNvPr id="9" name="Arrow: Chevron 8">
                <a:extLst>
                  <a:ext uri="{FF2B5EF4-FFF2-40B4-BE49-F238E27FC236}">
                    <a16:creationId xmlns:a16="http://schemas.microsoft.com/office/drawing/2014/main" id="{6954C446-4CBB-B295-3BFA-11835B6B07FD}"/>
                  </a:ext>
                </a:extLst>
              </p:cNvPr>
              <p:cNvSpPr/>
              <p:nvPr/>
            </p:nvSpPr>
            <p:spPr>
              <a:xfrm>
                <a:off x="9720747" y="1525200"/>
                <a:ext cx="1008000" cy="172800"/>
              </a:xfrm>
              <a:prstGeom prst="chevron">
                <a:avLst/>
              </a:prstGeom>
              <a:solidFill>
                <a:schemeClr val="bg1">
                  <a:lumMod val="85000"/>
                </a:schemeClr>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endParaRPr lang="en-AU" sz="600" b="1" kern="0" dirty="0">
                  <a:solidFill>
                    <a:srgbClr val="000000">
                      <a:lumMod val="75000"/>
                      <a:lumOff val="25000"/>
                    </a:srgbClr>
                  </a:solidFill>
                  <a:cs typeface="Arial"/>
                  <a:sym typeface="Arial"/>
                </a:endParaRPr>
              </a:p>
            </p:txBody>
          </p:sp>
          <p:sp>
            <p:nvSpPr>
              <p:cNvPr id="10" name="Arrow: Chevron 9">
                <a:extLst>
                  <a:ext uri="{FF2B5EF4-FFF2-40B4-BE49-F238E27FC236}">
                    <a16:creationId xmlns:a16="http://schemas.microsoft.com/office/drawing/2014/main" id="{2118C70A-7268-3FEE-E964-31F609B77155}"/>
                  </a:ext>
                </a:extLst>
              </p:cNvPr>
              <p:cNvSpPr/>
              <p:nvPr/>
            </p:nvSpPr>
            <p:spPr>
              <a:xfrm>
                <a:off x="10744666" y="1525200"/>
                <a:ext cx="1008000" cy="172800"/>
              </a:xfrm>
              <a:prstGeom prst="chevron">
                <a:avLst/>
              </a:prstGeom>
              <a:solidFill>
                <a:schemeClr val="bg1">
                  <a:lumMod val="85000"/>
                </a:schemeClr>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600" b="1" kern="0" dirty="0">
                    <a:solidFill>
                      <a:srgbClr val="000000"/>
                    </a:solidFill>
                    <a:cs typeface="Arial"/>
                    <a:sym typeface="Arial"/>
                  </a:rPr>
                  <a:t>ESCALA</a:t>
                </a:r>
              </a:p>
            </p:txBody>
          </p:sp>
          <p:sp>
            <p:nvSpPr>
              <p:cNvPr id="11" name="Arrow: Chevron 10">
                <a:extLst>
                  <a:ext uri="{FF2B5EF4-FFF2-40B4-BE49-F238E27FC236}">
                    <a16:creationId xmlns:a16="http://schemas.microsoft.com/office/drawing/2014/main" id="{8B32A784-70D7-6D1C-E210-F59F8A099184}"/>
                  </a:ext>
                </a:extLst>
              </p:cNvPr>
              <p:cNvSpPr/>
              <p:nvPr/>
            </p:nvSpPr>
            <p:spPr>
              <a:xfrm>
                <a:off x="7701704" y="1525200"/>
                <a:ext cx="1008000" cy="172800"/>
              </a:xfrm>
              <a:prstGeom prst="chevron">
                <a:avLst/>
              </a:prstGeom>
              <a:solidFill>
                <a:schemeClr val="bg1">
                  <a:lumMod val="85000"/>
                </a:schemeClr>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endParaRPr lang="en-AU" sz="600" b="1" kern="0" dirty="0">
                  <a:solidFill>
                    <a:srgbClr val="000000">
                      <a:lumMod val="75000"/>
                      <a:lumOff val="25000"/>
                    </a:srgbClr>
                  </a:solidFill>
                  <a:cs typeface="Arial"/>
                  <a:sym typeface="Arial"/>
                </a:endParaRPr>
              </a:p>
            </p:txBody>
          </p:sp>
          <p:sp>
            <p:nvSpPr>
              <p:cNvPr id="12" name="Arrow: Chevron 11">
                <a:extLst>
                  <a:ext uri="{FF2B5EF4-FFF2-40B4-BE49-F238E27FC236}">
                    <a16:creationId xmlns:a16="http://schemas.microsoft.com/office/drawing/2014/main" id="{A6DAEB3C-330E-48CC-EB60-3306EC0E5E0B}"/>
                  </a:ext>
                </a:extLst>
              </p:cNvPr>
              <p:cNvSpPr/>
              <p:nvPr/>
            </p:nvSpPr>
            <p:spPr>
              <a:xfrm>
                <a:off x="8723203" y="1525200"/>
                <a:ext cx="1008000" cy="172800"/>
              </a:xfrm>
              <a:prstGeom prst="chevron">
                <a:avLst/>
              </a:prstGeom>
              <a:solidFill>
                <a:schemeClr val="bg1">
                  <a:lumMod val="85000"/>
                </a:schemeClr>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endParaRPr lang="en-AU" sz="600" b="1" kern="0" dirty="0">
                  <a:solidFill>
                    <a:srgbClr val="000000">
                      <a:lumMod val="75000"/>
                      <a:lumOff val="25000"/>
                    </a:srgbClr>
                  </a:solidFill>
                  <a:cs typeface="Arial"/>
                  <a:sym typeface="Arial"/>
                </a:endParaRPr>
              </a:p>
            </p:txBody>
          </p:sp>
        </p:grpSp>
        <p:grpSp>
          <p:nvGrpSpPr>
            <p:cNvPr id="13" name="Group 12">
              <a:extLst>
                <a:ext uri="{FF2B5EF4-FFF2-40B4-BE49-F238E27FC236}">
                  <a16:creationId xmlns:a16="http://schemas.microsoft.com/office/drawing/2014/main" id="{18C0B46A-1874-AF6D-C512-E8D1269415FA}"/>
                </a:ext>
              </a:extLst>
            </p:cNvPr>
            <p:cNvGrpSpPr/>
            <p:nvPr/>
          </p:nvGrpSpPr>
          <p:grpSpPr>
            <a:xfrm>
              <a:off x="432000" y="3524977"/>
              <a:ext cx="7858992" cy="5793389"/>
              <a:chOff x="432000" y="3524977"/>
              <a:chExt cx="7858992" cy="5793389"/>
            </a:xfrm>
          </p:grpSpPr>
          <p:sp>
            <p:nvSpPr>
              <p:cNvPr id="14" name="Rectangle 13">
                <a:extLst>
                  <a:ext uri="{FF2B5EF4-FFF2-40B4-BE49-F238E27FC236}">
                    <a16:creationId xmlns:a16="http://schemas.microsoft.com/office/drawing/2014/main" id="{2A1DD2E4-9F55-23C6-9A50-705BAB1B4088}"/>
                  </a:ext>
                </a:extLst>
              </p:cNvPr>
              <p:cNvSpPr/>
              <p:nvPr/>
            </p:nvSpPr>
            <p:spPr>
              <a:xfrm>
                <a:off x="631817" y="7193648"/>
                <a:ext cx="7538532" cy="1394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62000" rtlCol="0" anchor="t" anchorCtr="0"/>
              <a:lstStyle/>
              <a:p>
                <a:pPr algn="ctr">
                  <a:defRPr/>
                </a:pPr>
                <a:r>
                  <a:rPr lang="es-419" sz="800" b="1" i="1">
                    <a:solidFill>
                      <a:srgbClr val="616569"/>
                    </a:solidFill>
                  </a:rPr>
                  <a:t>Interacción con Marco de Proyectos de Capital</a:t>
                </a:r>
              </a:p>
            </p:txBody>
          </p:sp>
          <p:sp>
            <p:nvSpPr>
              <p:cNvPr id="15" name="Rectangle 14">
                <a:extLst>
                  <a:ext uri="{FF2B5EF4-FFF2-40B4-BE49-F238E27FC236}">
                    <a16:creationId xmlns:a16="http://schemas.microsoft.com/office/drawing/2014/main" id="{C0D2E83E-1C69-6CAF-CF0A-792D541D4EC6}"/>
                  </a:ext>
                </a:extLst>
              </p:cNvPr>
              <p:cNvSpPr/>
              <p:nvPr/>
            </p:nvSpPr>
            <p:spPr>
              <a:xfrm>
                <a:off x="5170774" y="3820631"/>
                <a:ext cx="2999576" cy="2438348"/>
              </a:xfrm>
              <a:prstGeom prst="rect">
                <a:avLst/>
              </a:prstGeom>
              <a:solidFill>
                <a:srgbClr val="EB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419" sz="600" b="1" i="1">
                  <a:solidFill>
                    <a:srgbClr val="80BA27"/>
                  </a:solidFill>
                </a:endParaRPr>
              </a:p>
            </p:txBody>
          </p:sp>
          <p:sp>
            <p:nvSpPr>
              <p:cNvPr id="16" name="Rectangle: Rounded Corners 171">
                <a:extLst>
                  <a:ext uri="{FF2B5EF4-FFF2-40B4-BE49-F238E27FC236}">
                    <a16:creationId xmlns:a16="http://schemas.microsoft.com/office/drawing/2014/main" id="{CF576F5B-BE09-50CD-AFD8-1B71AC84B089}"/>
                  </a:ext>
                </a:extLst>
              </p:cNvPr>
              <p:cNvSpPr/>
              <p:nvPr/>
            </p:nvSpPr>
            <p:spPr>
              <a:xfrm>
                <a:off x="5349114" y="4538672"/>
                <a:ext cx="957000" cy="810000"/>
              </a:xfrm>
              <a:prstGeom prst="roundRect">
                <a:avLst/>
              </a:prstGeom>
              <a:solidFill>
                <a:srgbClr val="808080">
                  <a:lumMod val="20000"/>
                  <a:lumOff val="80000"/>
                </a:srgbClr>
              </a:solidFill>
              <a:ln w="19050" cap="flat" cmpd="sng" algn="ctr">
                <a:solidFill>
                  <a:srgbClr val="808080">
                    <a:lumMod val="40000"/>
                    <a:lumOff val="60000"/>
                  </a:srgbClr>
                </a:solidFill>
                <a:prstDash val="solid"/>
              </a:ln>
              <a:effectLst/>
            </p:spPr>
            <p:txBody>
              <a:bodyPr lIns="0" rIns="0" rtlCol="0" anchor="ctr" anchorCtr="0"/>
              <a:lstStyle/>
              <a:p>
                <a:pPr algn="ctr">
                  <a:defRPr/>
                </a:pPr>
                <a:r>
                  <a:rPr lang="es-419" sz="500" kern="0" dirty="0">
                    <a:solidFill>
                      <a:srgbClr val="000000"/>
                    </a:solidFill>
                  </a:rPr>
                  <a:t>FACTIBILIDAD TECNOLÓGICA</a:t>
                </a:r>
              </a:p>
            </p:txBody>
          </p:sp>
          <p:sp>
            <p:nvSpPr>
              <p:cNvPr id="17" name="Rectangle 16">
                <a:extLst>
                  <a:ext uri="{FF2B5EF4-FFF2-40B4-BE49-F238E27FC236}">
                    <a16:creationId xmlns:a16="http://schemas.microsoft.com/office/drawing/2014/main" id="{55055BEF-13D8-4D08-2D20-3B126EA305DB}"/>
                  </a:ext>
                </a:extLst>
              </p:cNvPr>
              <p:cNvSpPr/>
              <p:nvPr/>
            </p:nvSpPr>
            <p:spPr>
              <a:xfrm>
                <a:off x="2065183" y="3820631"/>
                <a:ext cx="3003419" cy="2438348"/>
              </a:xfrm>
              <a:prstGeom prst="rect">
                <a:avLst/>
              </a:prstGeom>
              <a:solidFill>
                <a:srgbClr val="EB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419" sz="600" b="1" i="1">
                  <a:solidFill>
                    <a:srgbClr val="80BA27"/>
                  </a:solidFill>
                </a:endParaRPr>
              </a:p>
            </p:txBody>
          </p:sp>
          <p:sp>
            <p:nvSpPr>
              <p:cNvPr id="18" name="Rectangle 17">
                <a:extLst>
                  <a:ext uri="{FF2B5EF4-FFF2-40B4-BE49-F238E27FC236}">
                    <a16:creationId xmlns:a16="http://schemas.microsoft.com/office/drawing/2014/main" id="{46047C13-6A00-3109-5B8B-5FB2C88B6301}"/>
                  </a:ext>
                </a:extLst>
              </p:cNvPr>
              <p:cNvSpPr/>
              <p:nvPr/>
            </p:nvSpPr>
            <p:spPr>
              <a:xfrm>
                <a:off x="432000" y="3524977"/>
                <a:ext cx="7858992" cy="5793389"/>
              </a:xfrm>
              <a:prstGeom prst="rect">
                <a:avLst/>
              </a:prstGeom>
              <a:noFill/>
              <a:ln w="6350" cap="flat" cmpd="sng" algn="ctr">
                <a:solidFill>
                  <a:schemeClr val="accent1"/>
                </a:solidFill>
                <a:prstDash val="dash"/>
              </a:ln>
              <a:effectLst/>
            </p:spPr>
            <p:txBody>
              <a:bodyPr rot="0" spcFirstLastPara="0" vertOverflow="overflow" horzOverflow="overflow" vert="horz" wrap="square" lIns="137160" tIns="68580" rIns="137160" bIns="68580" numCol="1" spcCol="0" rtlCol="0" fromWordArt="0" anchor="t" anchorCtr="0" forceAA="0" compatLnSpc="1">
                <a:prstTxWarp prst="textNoShape">
                  <a:avLst/>
                </a:prstTxWarp>
                <a:noAutofit/>
              </a:bodyPr>
              <a:lstStyle/>
              <a:p>
                <a:pPr algn="ctr">
                  <a:defRPr/>
                </a:pPr>
                <a:endParaRPr lang="es-419" sz="800" kern="0">
                  <a:solidFill>
                    <a:srgbClr val="000000"/>
                  </a:solidFill>
                </a:endParaRPr>
              </a:p>
            </p:txBody>
          </p:sp>
          <p:sp>
            <p:nvSpPr>
              <p:cNvPr id="19" name="Rectangle: Rounded Corners 18">
                <a:extLst>
                  <a:ext uri="{FF2B5EF4-FFF2-40B4-BE49-F238E27FC236}">
                    <a16:creationId xmlns:a16="http://schemas.microsoft.com/office/drawing/2014/main" id="{3097A0F1-2C03-E69B-0500-5503E5DF58FC}"/>
                  </a:ext>
                </a:extLst>
              </p:cNvPr>
              <p:cNvSpPr/>
              <p:nvPr/>
            </p:nvSpPr>
            <p:spPr>
              <a:xfrm>
                <a:off x="2256676" y="4538672"/>
                <a:ext cx="1037357" cy="810000"/>
              </a:xfrm>
              <a:prstGeom prst="roundRect">
                <a:avLst/>
              </a:prstGeom>
              <a:solidFill>
                <a:srgbClr val="808080">
                  <a:lumMod val="20000"/>
                  <a:lumOff val="80000"/>
                </a:srgbClr>
              </a:solidFill>
              <a:ln w="19050" cap="flat" cmpd="sng" algn="ctr">
                <a:solidFill>
                  <a:srgbClr val="808080">
                    <a:lumMod val="40000"/>
                    <a:lumOff val="60000"/>
                  </a:srgbClr>
                </a:solidFill>
                <a:prstDash val="solid"/>
              </a:ln>
              <a:effectLst/>
            </p:spPr>
            <p:txBody>
              <a:bodyPr lIns="0" rIns="0" rtlCol="0" anchor="ctr" anchorCtr="0"/>
              <a:lstStyle/>
              <a:p>
                <a:pPr algn="ctr">
                  <a:defRPr/>
                </a:pPr>
                <a:r>
                  <a:rPr lang="es-419" sz="500" kern="0" dirty="0">
                    <a:solidFill>
                      <a:srgbClr val="000000"/>
                    </a:solidFill>
                  </a:rPr>
                  <a:t>INVESTIGACIÓN TECNOLÓGICA</a:t>
                </a:r>
              </a:p>
            </p:txBody>
          </p:sp>
          <p:sp>
            <p:nvSpPr>
              <p:cNvPr id="20" name="Rectangle: Rounded Corners 19">
                <a:extLst>
                  <a:ext uri="{FF2B5EF4-FFF2-40B4-BE49-F238E27FC236}">
                    <a16:creationId xmlns:a16="http://schemas.microsoft.com/office/drawing/2014/main" id="{6AFD92AA-A832-9E39-9DBA-8D1AA94845D6}"/>
                  </a:ext>
                </a:extLst>
              </p:cNvPr>
              <p:cNvSpPr/>
              <p:nvPr/>
            </p:nvSpPr>
            <p:spPr>
              <a:xfrm>
                <a:off x="3802895" y="4538672"/>
                <a:ext cx="1037357" cy="810000"/>
              </a:xfrm>
              <a:prstGeom prst="roundRect">
                <a:avLst/>
              </a:prstGeom>
              <a:solidFill>
                <a:srgbClr val="808080">
                  <a:lumMod val="20000"/>
                  <a:lumOff val="80000"/>
                </a:srgbClr>
              </a:solidFill>
              <a:ln w="19050" cap="flat" cmpd="sng" algn="ctr">
                <a:solidFill>
                  <a:srgbClr val="808080">
                    <a:lumMod val="40000"/>
                    <a:lumOff val="60000"/>
                  </a:srgbClr>
                </a:solidFill>
                <a:prstDash val="solid"/>
              </a:ln>
              <a:effectLst/>
            </p:spPr>
            <p:txBody>
              <a:bodyPr lIns="0" rIns="0" rtlCol="0" anchor="ctr" anchorCtr="0"/>
              <a:lstStyle/>
              <a:p>
                <a:pPr algn="ctr">
                  <a:defRPr/>
                </a:pPr>
                <a:r>
                  <a:rPr lang="es-419" sz="500" kern="0" dirty="0">
                    <a:solidFill>
                      <a:srgbClr val="000000"/>
                    </a:solidFill>
                  </a:rPr>
                  <a:t>VERIFICACIÓN TECNOLÓGICA</a:t>
                </a:r>
              </a:p>
            </p:txBody>
          </p:sp>
          <p:sp>
            <p:nvSpPr>
              <p:cNvPr id="21" name="Flowchart: Decision 20">
                <a:extLst>
                  <a:ext uri="{FF2B5EF4-FFF2-40B4-BE49-F238E27FC236}">
                    <a16:creationId xmlns:a16="http://schemas.microsoft.com/office/drawing/2014/main" id="{D57458A1-0778-CAA5-0686-5862C6A9B25F}"/>
                  </a:ext>
                </a:extLst>
              </p:cNvPr>
              <p:cNvSpPr/>
              <p:nvPr/>
            </p:nvSpPr>
            <p:spPr>
              <a:xfrm>
                <a:off x="3305463" y="4700672"/>
                <a:ext cx="486000" cy="48600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400" kern="0">
                    <a:solidFill>
                      <a:srgbClr val="FFFFFF"/>
                    </a:solidFill>
                  </a:rPr>
                  <a:t>Gate 1</a:t>
                </a:r>
              </a:p>
            </p:txBody>
          </p:sp>
          <p:sp>
            <p:nvSpPr>
              <p:cNvPr id="22" name="Flowchart: Decision 21">
                <a:extLst>
                  <a:ext uri="{FF2B5EF4-FFF2-40B4-BE49-F238E27FC236}">
                    <a16:creationId xmlns:a16="http://schemas.microsoft.com/office/drawing/2014/main" id="{6C040FFC-6144-C79D-3063-9088CDFA0D41}"/>
                  </a:ext>
                </a:extLst>
              </p:cNvPr>
              <p:cNvSpPr/>
              <p:nvPr/>
            </p:nvSpPr>
            <p:spPr>
              <a:xfrm>
                <a:off x="4851683" y="4700672"/>
                <a:ext cx="486000" cy="48600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400" kern="0">
                    <a:solidFill>
                      <a:srgbClr val="FFFFFF"/>
                    </a:solidFill>
                  </a:rPr>
                  <a:t>Gate 2</a:t>
                </a:r>
              </a:p>
            </p:txBody>
          </p:sp>
          <p:sp>
            <p:nvSpPr>
              <p:cNvPr id="23" name="Rectangle: Rounded Corners 171">
                <a:extLst>
                  <a:ext uri="{FF2B5EF4-FFF2-40B4-BE49-F238E27FC236}">
                    <a16:creationId xmlns:a16="http://schemas.microsoft.com/office/drawing/2014/main" id="{9B0DF1EE-CA9E-BC41-BB5E-5A0F0E276A9D}"/>
                  </a:ext>
                </a:extLst>
              </p:cNvPr>
              <p:cNvSpPr/>
              <p:nvPr/>
            </p:nvSpPr>
            <p:spPr>
              <a:xfrm>
                <a:off x="6814982" y="4538672"/>
                <a:ext cx="1180511" cy="810000"/>
              </a:xfrm>
              <a:prstGeom prst="roundRect">
                <a:avLst/>
              </a:prstGeom>
              <a:solidFill>
                <a:srgbClr val="808080">
                  <a:lumMod val="20000"/>
                  <a:lumOff val="80000"/>
                </a:srgbClr>
              </a:solidFill>
              <a:ln w="19050" cap="flat" cmpd="sng" algn="ctr">
                <a:solidFill>
                  <a:srgbClr val="808080">
                    <a:lumMod val="40000"/>
                    <a:lumOff val="60000"/>
                  </a:srgbClr>
                </a:solidFill>
                <a:prstDash val="solid"/>
              </a:ln>
              <a:effectLst/>
            </p:spPr>
            <p:txBody>
              <a:bodyPr lIns="0" rIns="0" rtlCol="0" anchor="ctr" anchorCtr="0"/>
              <a:lstStyle/>
              <a:p>
                <a:pPr algn="ctr">
                  <a:defRPr/>
                </a:pPr>
                <a:r>
                  <a:rPr lang="es-419" sz="500" kern="0" dirty="0">
                    <a:solidFill>
                      <a:srgbClr val="000000"/>
                    </a:solidFill>
                  </a:rPr>
                  <a:t>IMPLEMENTACIÓN TECNOLÓGICA</a:t>
                </a:r>
              </a:p>
            </p:txBody>
          </p:sp>
          <p:sp>
            <p:nvSpPr>
              <p:cNvPr id="24" name="Rectangle: Rounded Corners 23">
                <a:extLst>
                  <a:ext uri="{FF2B5EF4-FFF2-40B4-BE49-F238E27FC236}">
                    <a16:creationId xmlns:a16="http://schemas.microsoft.com/office/drawing/2014/main" id="{6623AF82-3D42-6EBE-3A79-123F2FAC53D9}"/>
                  </a:ext>
                </a:extLst>
              </p:cNvPr>
              <p:cNvSpPr/>
              <p:nvPr/>
            </p:nvSpPr>
            <p:spPr>
              <a:xfrm>
                <a:off x="710456" y="4538672"/>
                <a:ext cx="1037357" cy="810000"/>
              </a:xfrm>
              <a:prstGeom prst="roundRect">
                <a:avLst/>
              </a:prstGeom>
              <a:solidFill>
                <a:srgbClr val="808080">
                  <a:lumMod val="20000"/>
                  <a:lumOff val="80000"/>
                </a:srgbClr>
              </a:solidFill>
              <a:ln w="19050" cap="flat" cmpd="sng" algn="ctr">
                <a:solidFill>
                  <a:srgbClr val="808080">
                    <a:lumMod val="40000"/>
                    <a:lumOff val="60000"/>
                  </a:srgbClr>
                </a:solidFill>
                <a:prstDash val="solid"/>
              </a:ln>
              <a:effectLst/>
            </p:spPr>
            <p:txBody>
              <a:bodyPr lIns="0" rIns="0" rtlCol="0" anchor="ctr" anchorCtr="0"/>
              <a:lstStyle/>
              <a:p>
                <a:pPr algn="ctr"/>
                <a:r>
                  <a:rPr lang="es-419" sz="500" kern="0" dirty="0">
                    <a:solidFill>
                      <a:srgbClr val="000000"/>
                    </a:solidFill>
                  </a:rPr>
                  <a:t>CASO DE ESTUDIO TECNOLÓGICO</a:t>
                </a:r>
              </a:p>
            </p:txBody>
          </p:sp>
          <p:grpSp>
            <p:nvGrpSpPr>
              <p:cNvPr id="25" name="Group 24">
                <a:extLst>
                  <a:ext uri="{FF2B5EF4-FFF2-40B4-BE49-F238E27FC236}">
                    <a16:creationId xmlns:a16="http://schemas.microsoft.com/office/drawing/2014/main" id="{A0A1B219-8402-4F85-30A3-0E0862DE4CCD}"/>
                  </a:ext>
                </a:extLst>
              </p:cNvPr>
              <p:cNvGrpSpPr/>
              <p:nvPr/>
            </p:nvGrpSpPr>
            <p:grpSpPr>
              <a:xfrm>
                <a:off x="631817" y="8795507"/>
                <a:ext cx="7430226" cy="422384"/>
                <a:chOff x="2995057" y="5977349"/>
                <a:chExt cx="3487024" cy="238722"/>
              </a:xfrm>
            </p:grpSpPr>
            <p:sp>
              <p:nvSpPr>
                <p:cNvPr id="42" name="Arrow: Right 41">
                  <a:extLst>
                    <a:ext uri="{FF2B5EF4-FFF2-40B4-BE49-F238E27FC236}">
                      <a16:creationId xmlns:a16="http://schemas.microsoft.com/office/drawing/2014/main" id="{85480CD8-18D4-8DE4-654E-E20687C2624D}"/>
                    </a:ext>
                  </a:extLst>
                </p:cNvPr>
                <p:cNvSpPr/>
                <p:nvPr/>
              </p:nvSpPr>
              <p:spPr>
                <a:xfrm>
                  <a:off x="2995057" y="5977349"/>
                  <a:ext cx="3487024" cy="23872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419" sz="1200">
                    <a:solidFill>
                      <a:srgbClr val="FFFFFF"/>
                    </a:solidFill>
                  </a:endParaRPr>
                </a:p>
              </p:txBody>
            </p:sp>
            <p:sp>
              <p:nvSpPr>
                <p:cNvPr id="43" name="TextBox 42">
                  <a:extLst>
                    <a:ext uri="{FF2B5EF4-FFF2-40B4-BE49-F238E27FC236}">
                      <a16:creationId xmlns:a16="http://schemas.microsoft.com/office/drawing/2014/main" id="{DDE16D2A-9070-41CE-C18E-2654B9CBC45B}"/>
                    </a:ext>
                  </a:extLst>
                </p:cNvPr>
                <p:cNvSpPr txBox="1"/>
                <p:nvPr/>
              </p:nvSpPr>
              <p:spPr>
                <a:xfrm>
                  <a:off x="3111914" y="6070038"/>
                  <a:ext cx="3272417" cy="140881"/>
                </a:xfrm>
                <a:prstGeom prst="rect">
                  <a:avLst/>
                </a:prstGeom>
                <a:noFill/>
              </p:spPr>
              <p:txBody>
                <a:bodyPr wrap="square" lIns="0" tIns="0" rIns="0" bIns="0" rtlCol="0" anchor="ctr">
                  <a:spAutoFit/>
                </a:bodyPr>
                <a:lstStyle/>
                <a:p>
                  <a:pPr algn="ctr">
                    <a:defRPr/>
                  </a:pPr>
                  <a:r>
                    <a:rPr lang="es-419" sz="500" b="1" i="1" dirty="0">
                      <a:solidFill>
                        <a:srgbClr val="000000"/>
                      </a:solidFill>
                    </a:rPr>
                    <a:t>Gestión de Capital y OE Marcos </a:t>
                  </a:r>
                  <a:r>
                    <a:rPr lang="es-419" sz="500" i="1" dirty="0">
                      <a:solidFill>
                        <a:srgbClr val="000000"/>
                      </a:solidFill>
                    </a:rPr>
                    <a:t>operar como el marco de entrega a lo largo del proceso del Marco Tecnológico</a:t>
                  </a:r>
                </a:p>
                <a:p>
                  <a:pPr algn="ctr">
                    <a:defRPr/>
                  </a:pPr>
                  <a:endParaRPr lang="es-419" sz="500" i="1" dirty="0">
                    <a:solidFill>
                      <a:srgbClr val="000000"/>
                    </a:solidFill>
                  </a:endParaRPr>
                </a:p>
              </p:txBody>
            </p:sp>
          </p:grpSp>
          <p:sp>
            <p:nvSpPr>
              <p:cNvPr id="26" name="TextBox 25">
                <a:extLst>
                  <a:ext uri="{FF2B5EF4-FFF2-40B4-BE49-F238E27FC236}">
                    <a16:creationId xmlns:a16="http://schemas.microsoft.com/office/drawing/2014/main" id="{4E8A9CF8-201B-4203-0520-689C8B8D3753}"/>
                  </a:ext>
                </a:extLst>
              </p:cNvPr>
              <p:cNvSpPr txBox="1"/>
              <p:nvPr/>
            </p:nvSpPr>
            <p:spPr>
              <a:xfrm>
                <a:off x="2480933" y="4130416"/>
                <a:ext cx="2135057" cy="299123"/>
              </a:xfrm>
              <a:prstGeom prst="rect">
                <a:avLst/>
              </a:prstGeom>
              <a:noFill/>
            </p:spPr>
            <p:txBody>
              <a:bodyPr wrap="square" lIns="0" tIns="0" rIns="0" bIns="0" rtlCol="0">
                <a:spAutoFit/>
              </a:bodyPr>
              <a:lstStyle/>
              <a:p>
                <a:pPr algn="ctr">
                  <a:defRPr/>
                </a:pPr>
                <a:r>
                  <a:rPr lang="es-419" sz="600" b="1" i="1" dirty="0">
                    <a:solidFill>
                      <a:srgbClr val="E7E6E6">
                        <a:lumMod val="50000"/>
                      </a:srgbClr>
                    </a:solidFill>
                  </a:rPr>
                  <a:t>Investigación y Demostración de Tecnología</a:t>
                </a:r>
              </a:p>
            </p:txBody>
          </p:sp>
          <p:sp>
            <p:nvSpPr>
              <p:cNvPr id="27" name="Flowchart: Decision 26">
                <a:extLst>
                  <a:ext uri="{FF2B5EF4-FFF2-40B4-BE49-F238E27FC236}">
                    <a16:creationId xmlns:a16="http://schemas.microsoft.com/office/drawing/2014/main" id="{21B0D10D-1F05-3A02-1C08-4945CF49CB3E}"/>
                  </a:ext>
                </a:extLst>
              </p:cNvPr>
              <p:cNvSpPr/>
              <p:nvPr/>
            </p:nvSpPr>
            <p:spPr>
              <a:xfrm>
                <a:off x="1759244" y="4700672"/>
                <a:ext cx="486000" cy="48600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400" kern="0">
                    <a:solidFill>
                      <a:srgbClr val="FFFFFF"/>
                    </a:solidFill>
                  </a:rPr>
                  <a:t>CER</a:t>
                </a:r>
              </a:p>
            </p:txBody>
          </p:sp>
          <p:sp>
            <p:nvSpPr>
              <p:cNvPr id="28" name="Flowchart: Decision 27">
                <a:extLst>
                  <a:ext uri="{FF2B5EF4-FFF2-40B4-BE49-F238E27FC236}">
                    <a16:creationId xmlns:a16="http://schemas.microsoft.com/office/drawing/2014/main" id="{EF051D43-497A-4E97-1399-F12056E6805E}"/>
                  </a:ext>
                </a:extLst>
              </p:cNvPr>
              <p:cNvSpPr/>
              <p:nvPr/>
            </p:nvSpPr>
            <p:spPr>
              <a:xfrm>
                <a:off x="6317546" y="4700672"/>
                <a:ext cx="486000" cy="48600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400" kern="0">
                    <a:solidFill>
                      <a:srgbClr val="FFFFFF"/>
                    </a:solidFill>
                  </a:rPr>
                  <a:t>Gate 3</a:t>
                </a:r>
              </a:p>
            </p:txBody>
          </p:sp>
          <p:sp>
            <p:nvSpPr>
              <p:cNvPr id="29" name="Arrow: Chevron 53">
                <a:extLst>
                  <a:ext uri="{FF2B5EF4-FFF2-40B4-BE49-F238E27FC236}">
                    <a16:creationId xmlns:a16="http://schemas.microsoft.com/office/drawing/2014/main" id="{58386FF6-C503-E755-C5C9-8C80DBB15E0B}"/>
                  </a:ext>
                </a:extLst>
              </p:cNvPr>
              <p:cNvSpPr/>
              <p:nvPr/>
            </p:nvSpPr>
            <p:spPr>
              <a:xfrm>
                <a:off x="1172944" y="7942354"/>
                <a:ext cx="1133999" cy="313477"/>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500" b="1" kern="0" dirty="0">
                    <a:cs typeface="Arial"/>
                    <a:sym typeface="Arial"/>
                  </a:rPr>
                  <a:t>CER</a:t>
                </a:r>
              </a:p>
            </p:txBody>
          </p:sp>
          <p:sp>
            <p:nvSpPr>
              <p:cNvPr id="30" name="Arrow: Chevron 54">
                <a:extLst>
                  <a:ext uri="{FF2B5EF4-FFF2-40B4-BE49-F238E27FC236}">
                    <a16:creationId xmlns:a16="http://schemas.microsoft.com/office/drawing/2014/main" id="{9BC41FD7-4B24-22FB-B40C-1BCF7A4CA559}"/>
                  </a:ext>
                </a:extLst>
              </p:cNvPr>
              <p:cNvSpPr/>
              <p:nvPr/>
            </p:nvSpPr>
            <p:spPr>
              <a:xfrm>
                <a:off x="5254997" y="7988975"/>
                <a:ext cx="1519679" cy="204417"/>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500" b="1" kern="0" dirty="0">
                    <a:cs typeface="Arial"/>
                    <a:sym typeface="Arial"/>
                  </a:rPr>
                  <a:t>FACTIBILIDAD</a:t>
                </a:r>
              </a:p>
            </p:txBody>
          </p:sp>
          <p:sp>
            <p:nvSpPr>
              <p:cNvPr id="31" name="Arrow: Chevron 52">
                <a:extLst>
                  <a:ext uri="{FF2B5EF4-FFF2-40B4-BE49-F238E27FC236}">
                    <a16:creationId xmlns:a16="http://schemas.microsoft.com/office/drawing/2014/main" id="{1D39AE12-85A1-C8C7-4F2B-31D397D74CE9}"/>
                  </a:ext>
                </a:extLst>
              </p:cNvPr>
              <p:cNvSpPr/>
              <p:nvPr/>
            </p:nvSpPr>
            <p:spPr>
              <a:xfrm>
                <a:off x="6787881" y="7935468"/>
                <a:ext cx="1444742" cy="303353"/>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500" b="1" kern="0" dirty="0">
                    <a:cs typeface="Arial"/>
                    <a:sym typeface="Arial"/>
                  </a:rPr>
                  <a:t>EJECUTAR</a:t>
                </a:r>
              </a:p>
            </p:txBody>
          </p:sp>
          <p:sp>
            <p:nvSpPr>
              <p:cNvPr id="32" name="Arrow: Chevron 186">
                <a:extLst>
                  <a:ext uri="{FF2B5EF4-FFF2-40B4-BE49-F238E27FC236}">
                    <a16:creationId xmlns:a16="http://schemas.microsoft.com/office/drawing/2014/main" id="{2EC126FF-FCF4-C6D3-1098-AAF7B40F802E}"/>
                  </a:ext>
                </a:extLst>
              </p:cNvPr>
              <p:cNvSpPr/>
              <p:nvPr/>
            </p:nvSpPr>
            <p:spPr>
              <a:xfrm>
                <a:off x="2223798" y="7952478"/>
                <a:ext cx="1542117" cy="259200"/>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500" b="1" kern="0" dirty="0">
                    <a:cs typeface="Arial"/>
                    <a:sym typeface="Arial"/>
                  </a:rPr>
                  <a:t>CONCEPTO</a:t>
                </a:r>
              </a:p>
            </p:txBody>
          </p:sp>
          <p:sp>
            <p:nvSpPr>
              <p:cNvPr id="33" name="Arrow: Chevron 187">
                <a:extLst>
                  <a:ext uri="{FF2B5EF4-FFF2-40B4-BE49-F238E27FC236}">
                    <a16:creationId xmlns:a16="http://schemas.microsoft.com/office/drawing/2014/main" id="{FCB52B90-5748-B299-D2C5-4B4B3AEEF83D}"/>
                  </a:ext>
                </a:extLst>
              </p:cNvPr>
              <p:cNvSpPr/>
              <p:nvPr/>
            </p:nvSpPr>
            <p:spPr>
              <a:xfrm>
                <a:off x="3786162" y="7952478"/>
                <a:ext cx="1595496" cy="259200"/>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500" b="1" kern="0" dirty="0">
                    <a:cs typeface="Arial"/>
                    <a:sym typeface="Arial"/>
                  </a:rPr>
                  <a:t>PRE-FACTIBILIDAD</a:t>
                </a:r>
              </a:p>
            </p:txBody>
          </p:sp>
          <p:grpSp>
            <p:nvGrpSpPr>
              <p:cNvPr id="34" name="Group 33">
                <a:extLst>
                  <a:ext uri="{FF2B5EF4-FFF2-40B4-BE49-F238E27FC236}">
                    <a16:creationId xmlns:a16="http://schemas.microsoft.com/office/drawing/2014/main" id="{3E896C17-5AE8-A920-863A-4F3546308E9F}"/>
                  </a:ext>
                </a:extLst>
              </p:cNvPr>
              <p:cNvGrpSpPr/>
              <p:nvPr/>
            </p:nvGrpSpPr>
            <p:grpSpPr>
              <a:xfrm>
                <a:off x="810395" y="7775094"/>
                <a:ext cx="668286" cy="648000"/>
                <a:chOff x="9162426" y="4086199"/>
                <a:chExt cx="612000" cy="656825"/>
              </a:xfrm>
            </p:grpSpPr>
            <p:sp>
              <p:nvSpPr>
                <p:cNvPr id="40" name="Oval 39">
                  <a:extLst>
                    <a:ext uri="{FF2B5EF4-FFF2-40B4-BE49-F238E27FC236}">
                      <a16:creationId xmlns:a16="http://schemas.microsoft.com/office/drawing/2014/main" id="{D75E59BF-B572-4A6C-FE19-97AB741DB833}"/>
                    </a:ext>
                  </a:extLst>
                </p:cNvPr>
                <p:cNvSpPr/>
                <p:nvPr/>
              </p:nvSpPr>
              <p:spPr>
                <a:xfrm>
                  <a:off x="9171715" y="4086199"/>
                  <a:ext cx="593423" cy="656825"/>
                </a:xfrm>
                <a:prstGeom prst="ellipse">
                  <a:avLst/>
                </a:prstGeom>
                <a:solidFill>
                  <a:schemeClr val="tx2"/>
                </a:solidFill>
                <a:ln w="19050" cap="flat" cmpd="sng" algn="ctr">
                  <a:solidFill>
                    <a:schemeClr val="tx2"/>
                  </a:solidFill>
                  <a:prstDash val="solid"/>
                </a:ln>
                <a:effectLst/>
              </p:spPr>
              <p:txBody>
                <a:bodyPr lIns="0" rIns="0" rtlCol="0" anchor="ctr" anchorCtr="0"/>
                <a:lstStyle/>
                <a:p>
                  <a:pPr algn="ctr">
                    <a:defRPr/>
                  </a:pPr>
                  <a:endParaRPr lang="es-419" sz="500" kern="0">
                    <a:solidFill>
                      <a:srgbClr val="FFFFFF"/>
                    </a:solidFill>
                  </a:endParaRPr>
                </a:p>
              </p:txBody>
            </p:sp>
            <p:sp>
              <p:nvSpPr>
                <p:cNvPr id="41" name="Rectangle 40">
                  <a:extLst>
                    <a:ext uri="{FF2B5EF4-FFF2-40B4-BE49-F238E27FC236}">
                      <a16:creationId xmlns:a16="http://schemas.microsoft.com/office/drawing/2014/main" id="{051DAE5D-4BDC-BC08-BB30-1906E7A1B920}"/>
                    </a:ext>
                  </a:extLst>
                </p:cNvPr>
                <p:cNvSpPr/>
                <p:nvPr/>
              </p:nvSpPr>
              <p:spPr>
                <a:xfrm>
                  <a:off x="9162426" y="4230786"/>
                  <a:ext cx="612000" cy="367652"/>
                </a:xfrm>
                <a:prstGeom prst="rect">
                  <a:avLst/>
                </a:prstGeom>
                <a:noFill/>
                <a:ln w="3175" cap="flat" cmpd="sng" algn="ctr">
                  <a:noFill/>
                  <a:prstDash val="sysDash"/>
                </a:ln>
                <a:effectLst/>
              </p:spPr>
              <p:txBody>
                <a:bodyPr lIns="54000" rIns="54000" rtlCol="0" anchor="ctr" anchorCtr="0"/>
                <a:lstStyle/>
                <a:p>
                  <a:pPr algn="ctr">
                    <a:defRPr/>
                  </a:pPr>
                  <a:r>
                    <a:rPr lang="es-419" sz="400" b="1" kern="0" dirty="0">
                      <a:solidFill>
                        <a:srgbClr val="FFFFFF"/>
                      </a:solidFill>
                    </a:rPr>
                    <a:t>Marco de Gestión de Capital</a:t>
                  </a:r>
                  <a:endParaRPr lang="es-419" sz="500" b="1" kern="0" dirty="0">
                    <a:solidFill>
                      <a:srgbClr val="FFFFFF"/>
                    </a:solidFill>
                  </a:endParaRPr>
                </a:p>
              </p:txBody>
            </p:sp>
          </p:grpSp>
          <p:sp>
            <p:nvSpPr>
              <p:cNvPr id="35" name="Flowchart: Decision 34">
                <a:extLst>
                  <a:ext uri="{FF2B5EF4-FFF2-40B4-BE49-F238E27FC236}">
                    <a16:creationId xmlns:a16="http://schemas.microsoft.com/office/drawing/2014/main" id="{FE441CD2-7B7F-029D-1A23-6919A945DA02}"/>
                  </a:ext>
                </a:extLst>
              </p:cNvPr>
              <p:cNvSpPr/>
              <p:nvPr/>
            </p:nvSpPr>
            <p:spPr>
              <a:xfrm>
                <a:off x="3624813" y="7945978"/>
                <a:ext cx="269769" cy="269003"/>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300" kern="0">
                    <a:solidFill>
                      <a:srgbClr val="FFFFFF"/>
                    </a:solidFill>
                  </a:rPr>
                  <a:t>1</a:t>
                </a:r>
              </a:p>
            </p:txBody>
          </p:sp>
          <p:sp>
            <p:nvSpPr>
              <p:cNvPr id="36" name="Flowchart: Decision 35">
                <a:extLst>
                  <a:ext uri="{FF2B5EF4-FFF2-40B4-BE49-F238E27FC236}">
                    <a16:creationId xmlns:a16="http://schemas.microsoft.com/office/drawing/2014/main" id="{339F7ED4-844E-D897-4BE8-8B87054B76A3}"/>
                  </a:ext>
                </a:extLst>
              </p:cNvPr>
              <p:cNvSpPr/>
              <p:nvPr/>
            </p:nvSpPr>
            <p:spPr>
              <a:xfrm>
                <a:off x="5186744" y="7946365"/>
                <a:ext cx="269769" cy="269003"/>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300" kern="0">
                    <a:solidFill>
                      <a:srgbClr val="FFFFFF"/>
                    </a:solidFill>
                  </a:rPr>
                  <a:t>2</a:t>
                </a:r>
              </a:p>
            </p:txBody>
          </p:sp>
          <p:sp>
            <p:nvSpPr>
              <p:cNvPr id="37" name="Flowchart: Decision 36">
                <a:extLst>
                  <a:ext uri="{FF2B5EF4-FFF2-40B4-BE49-F238E27FC236}">
                    <a16:creationId xmlns:a16="http://schemas.microsoft.com/office/drawing/2014/main" id="{BCF060C0-4A32-A165-ADD4-75A56A5A4585}"/>
                  </a:ext>
                </a:extLst>
              </p:cNvPr>
              <p:cNvSpPr/>
              <p:nvPr/>
            </p:nvSpPr>
            <p:spPr>
              <a:xfrm>
                <a:off x="6664407" y="7943053"/>
                <a:ext cx="269769" cy="269003"/>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300" kern="0">
                    <a:solidFill>
                      <a:srgbClr val="FFFFFF"/>
                    </a:solidFill>
                  </a:rPr>
                  <a:t>3</a:t>
                </a:r>
              </a:p>
            </p:txBody>
          </p:sp>
          <p:sp>
            <p:nvSpPr>
              <p:cNvPr id="38" name="Flowchart: Decision 37">
                <a:extLst>
                  <a:ext uri="{FF2B5EF4-FFF2-40B4-BE49-F238E27FC236}">
                    <a16:creationId xmlns:a16="http://schemas.microsoft.com/office/drawing/2014/main" id="{B619FEB2-1723-C758-4447-2DB01A82ACDA}"/>
                  </a:ext>
                </a:extLst>
              </p:cNvPr>
              <p:cNvSpPr/>
              <p:nvPr/>
            </p:nvSpPr>
            <p:spPr>
              <a:xfrm>
                <a:off x="2061257" y="7949177"/>
                <a:ext cx="269769" cy="269003"/>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200" kern="0">
                    <a:solidFill>
                      <a:srgbClr val="FFFFFF"/>
                    </a:solidFill>
                  </a:rPr>
                  <a:t>CER</a:t>
                </a:r>
              </a:p>
            </p:txBody>
          </p:sp>
          <p:sp>
            <p:nvSpPr>
              <p:cNvPr id="39" name="TextBox 38">
                <a:extLst>
                  <a:ext uri="{FF2B5EF4-FFF2-40B4-BE49-F238E27FC236}">
                    <a16:creationId xmlns:a16="http://schemas.microsoft.com/office/drawing/2014/main" id="{DC4D5E4D-9F5A-F2FC-5F68-DD597907E67B}"/>
                  </a:ext>
                </a:extLst>
              </p:cNvPr>
              <p:cNvSpPr txBox="1"/>
              <p:nvPr/>
            </p:nvSpPr>
            <p:spPr>
              <a:xfrm>
                <a:off x="5767511" y="4210854"/>
                <a:ext cx="1696935" cy="149562"/>
              </a:xfrm>
              <a:prstGeom prst="rect">
                <a:avLst/>
              </a:prstGeom>
              <a:noFill/>
            </p:spPr>
            <p:txBody>
              <a:bodyPr wrap="square" lIns="0" tIns="0" rIns="0" bIns="0" rtlCol="0">
                <a:spAutoFit/>
              </a:bodyPr>
              <a:lstStyle/>
              <a:p>
                <a:pPr algn="ctr">
                  <a:defRPr/>
                </a:pPr>
                <a:r>
                  <a:rPr lang="es-419" sz="600" b="1" i="1" dirty="0">
                    <a:solidFill>
                      <a:srgbClr val="E7E6E6">
                        <a:lumMod val="50000"/>
                      </a:srgbClr>
                    </a:solidFill>
                  </a:rPr>
                  <a:t>Fase de Implementación</a:t>
                </a:r>
              </a:p>
            </p:txBody>
          </p:sp>
        </p:grpSp>
        <p:sp>
          <p:nvSpPr>
            <p:cNvPr id="44" name="TextBox 43">
              <a:extLst>
                <a:ext uri="{FF2B5EF4-FFF2-40B4-BE49-F238E27FC236}">
                  <a16:creationId xmlns:a16="http://schemas.microsoft.com/office/drawing/2014/main" id="{5AC72265-8805-B8B0-04C1-B2E4D7962343}"/>
                </a:ext>
              </a:extLst>
            </p:cNvPr>
            <p:cNvSpPr txBox="1"/>
            <p:nvPr/>
          </p:nvSpPr>
          <p:spPr>
            <a:xfrm>
              <a:off x="10207177" y="2159087"/>
              <a:ext cx="7346829" cy="7058803"/>
            </a:xfrm>
            <a:prstGeom prst="rect">
              <a:avLst/>
            </a:prstGeom>
            <a:noFill/>
          </p:spPr>
          <p:txBody>
            <a:bodyPr wrap="square" lIns="0" tIns="0" rIns="0" bIns="0" rtlCol="0">
              <a:noAutofit/>
            </a:bodyPr>
            <a:lstStyle/>
            <a:p>
              <a:pPr algn="l"/>
              <a:r>
                <a:rPr lang="es-419" sz="1400" b="1" dirty="0">
                  <a:solidFill>
                    <a:schemeClr val="accent1"/>
                  </a:solidFill>
                </a:rPr>
                <a:t>Solución sin riesgo tecnológica (demostración exitosa)</a:t>
              </a:r>
            </a:p>
            <a:p>
              <a:pPr algn="l"/>
              <a:r>
                <a:rPr lang="es-419" sz="1400" dirty="0"/>
                <a:t>Durante las etapas tempranas la tecnología ha sido evaluada y aprobada bajo el marco de Tecnología; la implementación final se desarrolla bajo el marco de proyectos de capital. </a:t>
              </a:r>
            </a:p>
            <a:p>
              <a:pPr algn="l"/>
              <a:endParaRPr lang="en-AU" sz="1400" dirty="0"/>
            </a:p>
            <a:p>
              <a:pPr algn="l"/>
              <a:r>
                <a:rPr lang="es-419" sz="1400" b="1" dirty="0">
                  <a:solidFill>
                    <a:schemeClr val="accent1"/>
                  </a:solidFill>
                </a:rPr>
                <a:t>Documentar Transición del Proyecto</a:t>
              </a:r>
              <a:r>
                <a:rPr lang="es-419" sz="1400" dirty="0"/>
                <a:t> </a:t>
              </a:r>
            </a:p>
            <a:p>
              <a:pPr algn="l"/>
              <a:r>
                <a:rPr lang="es-419" sz="1400" dirty="0"/>
                <a:t>Asegurando la comunicación temprana entre los distintos equipos expertos y la existencia de un ITR consolida una eficaz transición.</a:t>
              </a:r>
            </a:p>
            <a:p>
              <a:pPr algn="l"/>
              <a:endParaRPr lang="en-AU" sz="1400" dirty="0"/>
            </a:p>
            <a:p>
              <a:pPr algn="l"/>
              <a:r>
                <a:rPr lang="es-419" sz="1400" b="1" dirty="0">
                  <a:solidFill>
                    <a:schemeClr val="accent1"/>
                  </a:solidFill>
                </a:rPr>
                <a:t>Integración de los equipos </a:t>
              </a:r>
            </a:p>
            <a:p>
              <a:pPr algn="l"/>
              <a:r>
                <a:rPr lang="es-419" sz="1400" dirty="0"/>
                <a:t>Tecnología pasa a ser un área especialista en la continuidad del estudio y ejecución del Proyecto. </a:t>
              </a:r>
            </a:p>
            <a:p>
              <a:pPr algn="l"/>
              <a:endParaRPr lang="en-AU" sz="1400" dirty="0"/>
            </a:p>
            <a:p>
              <a:pPr algn="l"/>
              <a:r>
                <a:rPr lang="en-AU" sz="1400" dirty="0"/>
                <a:t> </a:t>
              </a:r>
            </a:p>
            <a:p>
              <a:pPr algn="l"/>
              <a:endParaRPr lang="en-AU" sz="1400" dirty="0"/>
            </a:p>
            <a:p>
              <a:pPr algn="l"/>
              <a:endParaRPr lang="en-AU" sz="1400" dirty="0"/>
            </a:p>
            <a:p>
              <a:pPr algn="l"/>
              <a:endParaRPr lang="en-AU" sz="1400" dirty="0"/>
            </a:p>
          </p:txBody>
        </p:sp>
        <p:pic>
          <p:nvPicPr>
            <p:cNvPr id="45" name="Graphic 44" descr="Shield Tick with solid fill">
              <a:extLst>
                <a:ext uri="{FF2B5EF4-FFF2-40B4-BE49-F238E27FC236}">
                  <a16:creationId xmlns:a16="http://schemas.microsoft.com/office/drawing/2014/main" id="{391825AA-9F6D-4B38-FA41-A9147DBB61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6651" y="2199308"/>
              <a:ext cx="771408" cy="771408"/>
            </a:xfrm>
            <a:prstGeom prst="rect">
              <a:avLst/>
            </a:prstGeom>
          </p:spPr>
        </p:pic>
        <p:pic>
          <p:nvPicPr>
            <p:cNvPr id="46" name="Graphic 45" descr="Cycle with people with solid fill">
              <a:extLst>
                <a:ext uri="{FF2B5EF4-FFF2-40B4-BE49-F238E27FC236}">
                  <a16:creationId xmlns:a16="http://schemas.microsoft.com/office/drawing/2014/main" id="{ED1B6C83-982E-6808-F39F-C38BCE6DE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0791" y="6213105"/>
              <a:ext cx="996386" cy="996386"/>
            </a:xfrm>
            <a:prstGeom prst="rect">
              <a:avLst/>
            </a:prstGeom>
          </p:spPr>
        </p:pic>
        <p:pic>
          <p:nvPicPr>
            <p:cNvPr id="47" name="Graphic 46" descr="List with solid fill">
              <a:extLst>
                <a:ext uri="{FF2B5EF4-FFF2-40B4-BE49-F238E27FC236}">
                  <a16:creationId xmlns:a16="http://schemas.microsoft.com/office/drawing/2014/main" id="{3A4F45B2-D381-288C-503C-77F7351431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5079" y="4602344"/>
              <a:ext cx="874553" cy="874554"/>
            </a:xfrm>
            <a:prstGeom prst="rect">
              <a:avLst/>
            </a:prstGeom>
          </p:spPr>
        </p:pic>
      </p:grpSp>
      <p:sp>
        <p:nvSpPr>
          <p:cNvPr id="50" name="TextBox 49">
            <a:extLst>
              <a:ext uri="{FF2B5EF4-FFF2-40B4-BE49-F238E27FC236}">
                <a16:creationId xmlns:a16="http://schemas.microsoft.com/office/drawing/2014/main" id="{AFB9C0B8-D32A-B842-3315-4FE09A3D39E5}"/>
              </a:ext>
            </a:extLst>
          </p:cNvPr>
          <p:cNvSpPr txBox="1"/>
          <p:nvPr/>
        </p:nvSpPr>
        <p:spPr>
          <a:xfrm>
            <a:off x="3944543" y="2461788"/>
            <a:ext cx="814254" cy="184666"/>
          </a:xfrm>
          <a:prstGeom prst="rect">
            <a:avLst/>
          </a:prstGeom>
          <a:noFill/>
        </p:spPr>
        <p:txBody>
          <a:bodyPr wrap="square">
            <a:spAutoFit/>
          </a:bodyPr>
          <a:lstStyle/>
          <a:p>
            <a:pPr algn="ctr">
              <a:defRPr/>
            </a:pPr>
            <a:r>
              <a:rPr lang="en-AU" sz="600" b="1" kern="0" dirty="0">
                <a:cs typeface="Arial"/>
                <a:sym typeface="Arial"/>
              </a:rPr>
              <a:t>FACTIBILIDAD</a:t>
            </a:r>
          </a:p>
        </p:txBody>
      </p:sp>
      <p:sp>
        <p:nvSpPr>
          <p:cNvPr id="52" name="TextBox 51">
            <a:extLst>
              <a:ext uri="{FF2B5EF4-FFF2-40B4-BE49-F238E27FC236}">
                <a16:creationId xmlns:a16="http://schemas.microsoft.com/office/drawing/2014/main" id="{D45E853F-E8B1-0DD6-80BD-2F6A3280A8CF}"/>
              </a:ext>
            </a:extLst>
          </p:cNvPr>
          <p:cNvSpPr txBox="1"/>
          <p:nvPr/>
        </p:nvSpPr>
        <p:spPr>
          <a:xfrm>
            <a:off x="3037497" y="2449062"/>
            <a:ext cx="849598" cy="200055"/>
          </a:xfrm>
          <a:prstGeom prst="rect">
            <a:avLst/>
          </a:prstGeom>
          <a:noFill/>
        </p:spPr>
        <p:txBody>
          <a:bodyPr wrap="square">
            <a:spAutoFit/>
          </a:bodyPr>
          <a:lstStyle/>
          <a:p>
            <a:pPr algn="ctr">
              <a:defRPr/>
            </a:pPr>
            <a:r>
              <a:rPr lang="en-AU" sz="700" b="1" kern="0" dirty="0">
                <a:cs typeface="Arial"/>
                <a:sym typeface="Arial"/>
              </a:rPr>
              <a:t>VERIFICAR</a:t>
            </a:r>
          </a:p>
        </p:txBody>
      </p:sp>
      <p:sp>
        <p:nvSpPr>
          <p:cNvPr id="54" name="TextBox 53">
            <a:extLst>
              <a:ext uri="{FF2B5EF4-FFF2-40B4-BE49-F238E27FC236}">
                <a16:creationId xmlns:a16="http://schemas.microsoft.com/office/drawing/2014/main" id="{96E7A228-C499-90DA-13F6-DCBDA8EEFFBD}"/>
              </a:ext>
            </a:extLst>
          </p:cNvPr>
          <p:cNvSpPr txBox="1"/>
          <p:nvPr/>
        </p:nvSpPr>
        <p:spPr>
          <a:xfrm>
            <a:off x="2094561" y="2478447"/>
            <a:ext cx="972648" cy="200055"/>
          </a:xfrm>
          <a:prstGeom prst="rect">
            <a:avLst/>
          </a:prstGeom>
          <a:noFill/>
        </p:spPr>
        <p:txBody>
          <a:bodyPr wrap="square">
            <a:spAutoFit/>
          </a:bodyPr>
          <a:lstStyle/>
          <a:p>
            <a:pPr algn="ctr">
              <a:defRPr/>
            </a:pPr>
            <a:r>
              <a:rPr lang="en-AU" sz="700" b="1" kern="0" dirty="0">
                <a:cs typeface="Arial"/>
                <a:sym typeface="Arial"/>
              </a:rPr>
              <a:t>INVESTIGAR</a:t>
            </a:r>
          </a:p>
        </p:txBody>
      </p:sp>
    </p:spTree>
    <p:extLst>
      <p:ext uri="{BB962C8B-B14F-4D97-AF65-F5344CB8AC3E}">
        <p14:creationId xmlns:p14="http://schemas.microsoft.com/office/powerpoint/2010/main" val="146062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663-6F37-97E4-418D-8F13291FFCCD}"/>
              </a:ext>
            </a:extLst>
          </p:cNvPr>
          <p:cNvSpPr>
            <a:spLocks noGrp="1"/>
          </p:cNvSpPr>
          <p:nvPr>
            <p:ph type="title"/>
          </p:nvPr>
        </p:nvSpPr>
        <p:spPr/>
        <p:txBody>
          <a:bodyPr/>
          <a:lstStyle/>
          <a:p>
            <a:r>
              <a:rPr lang="es-419" dirty="0"/>
              <a:t>Tecnologías posibles – ejemplos de aplicación</a:t>
            </a:r>
          </a:p>
        </p:txBody>
      </p:sp>
      <p:sp>
        <p:nvSpPr>
          <p:cNvPr id="3" name="Date Placeholder 2">
            <a:extLst>
              <a:ext uri="{FF2B5EF4-FFF2-40B4-BE49-F238E27FC236}">
                <a16:creationId xmlns:a16="http://schemas.microsoft.com/office/drawing/2014/main" id="{997FFBCF-1E58-1D4B-0C7D-C41093C1FF38}"/>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602ABAD2-E168-4C4B-7554-C007E478814D}"/>
              </a:ext>
            </a:extLst>
          </p:cNvPr>
          <p:cNvSpPr>
            <a:spLocks noGrp="1"/>
          </p:cNvSpPr>
          <p:nvPr>
            <p:ph type="ftr" sz="quarter" idx="11"/>
          </p:nvPr>
        </p:nvSpPr>
        <p:spPr/>
        <p:txBody>
          <a:bodyPr/>
          <a:lstStyle/>
          <a:p>
            <a:r>
              <a:rPr lang="es-ES" sz="800" dirty="0"/>
              <a:t>Marco de Inversión Tecnológica</a:t>
            </a:r>
            <a:endParaRPr lang="en-GB" dirty="0"/>
          </a:p>
        </p:txBody>
      </p:sp>
      <p:grpSp>
        <p:nvGrpSpPr>
          <p:cNvPr id="27" name="Group 26">
            <a:extLst>
              <a:ext uri="{FF2B5EF4-FFF2-40B4-BE49-F238E27FC236}">
                <a16:creationId xmlns:a16="http://schemas.microsoft.com/office/drawing/2014/main" id="{8C4076EC-2EDF-B378-B4F0-D0968ABD3DE3}"/>
              </a:ext>
            </a:extLst>
          </p:cNvPr>
          <p:cNvGrpSpPr/>
          <p:nvPr/>
        </p:nvGrpSpPr>
        <p:grpSpPr>
          <a:xfrm>
            <a:off x="772614" y="1502024"/>
            <a:ext cx="10392691" cy="4740237"/>
            <a:chOff x="772614" y="1502024"/>
            <a:chExt cx="16926524" cy="7720400"/>
          </a:xfrm>
        </p:grpSpPr>
        <p:sp>
          <p:nvSpPr>
            <p:cNvPr id="6" name="TextBox 5">
              <a:extLst>
                <a:ext uri="{FF2B5EF4-FFF2-40B4-BE49-F238E27FC236}">
                  <a16:creationId xmlns:a16="http://schemas.microsoft.com/office/drawing/2014/main" id="{C242CB87-F14D-06B6-3BA0-61B28DBC0226}"/>
                </a:ext>
              </a:extLst>
            </p:cNvPr>
            <p:cNvSpPr txBox="1"/>
            <p:nvPr/>
          </p:nvSpPr>
          <p:spPr>
            <a:xfrm>
              <a:off x="772614" y="1502024"/>
              <a:ext cx="6768563" cy="300765"/>
            </a:xfrm>
            <a:prstGeom prst="rect">
              <a:avLst/>
            </a:prstGeom>
            <a:noFill/>
          </p:spPr>
          <p:txBody>
            <a:bodyPr wrap="square" lIns="0" tIns="0" rIns="0" bIns="0" rtlCol="0">
              <a:spAutoFit/>
            </a:bodyPr>
            <a:lstStyle/>
            <a:p>
              <a:pPr>
                <a:defRPr/>
              </a:pPr>
              <a:r>
                <a:rPr lang="es-CL" sz="1200" b="1" dirty="0">
                  <a:solidFill>
                    <a:srgbClr val="000000"/>
                  </a:solidFill>
                </a:rPr>
                <a:t>Mejora en flotación de finos de Cu</a:t>
              </a:r>
            </a:p>
          </p:txBody>
        </p:sp>
        <p:sp>
          <p:nvSpPr>
            <p:cNvPr id="7" name="TextBox 6">
              <a:extLst>
                <a:ext uri="{FF2B5EF4-FFF2-40B4-BE49-F238E27FC236}">
                  <a16:creationId xmlns:a16="http://schemas.microsoft.com/office/drawing/2014/main" id="{B149F594-5CD1-B2CF-B8AD-F1E0165B49AB}"/>
                </a:ext>
              </a:extLst>
            </p:cNvPr>
            <p:cNvSpPr txBox="1"/>
            <p:nvPr/>
          </p:nvSpPr>
          <p:spPr>
            <a:xfrm>
              <a:off x="973395" y="2133909"/>
              <a:ext cx="7804298" cy="2619158"/>
            </a:xfrm>
            <a:prstGeom prst="rect">
              <a:avLst/>
            </a:prstGeom>
            <a:noFill/>
          </p:spPr>
          <p:txBody>
            <a:bodyPr wrap="square" lIns="0" tIns="0" rIns="0" bIns="0" anchor="t">
              <a:spAutoFit/>
            </a:bodyPr>
            <a:lstStyle>
              <a:defPPr>
                <a:defRPr lang="en-US"/>
              </a:defPPr>
              <a:lvl1pPr algn="just">
                <a:buClr>
                  <a:srgbClr val="00AFAA"/>
                </a:buClr>
                <a:defRPr sz="1000">
                  <a:solidFill>
                    <a:prstClr val="black"/>
                  </a:solidFill>
                  <a:latin typeface="Montserrat"/>
                </a:defRPr>
              </a:lvl1pPr>
            </a:lstStyle>
            <a:p>
              <a:pPr marL="257175" indent="-257175">
                <a:buFont typeface="Arial" panose="020B0604020202020204" pitchFamily="34" charset="0"/>
                <a:buChar char="•"/>
                <a:defRPr/>
              </a:pPr>
              <a:r>
                <a:rPr lang="es-CL" sz="1050" dirty="0">
                  <a:latin typeface="+mn-lt"/>
                </a:rPr>
                <a:t>El proyecto de Fines </a:t>
              </a:r>
              <a:r>
                <a:rPr lang="es-CL" sz="1050" dirty="0" err="1">
                  <a:latin typeface="+mn-lt"/>
                </a:rPr>
                <a:t>Flotation</a:t>
              </a:r>
              <a:r>
                <a:rPr lang="es-CL" sz="1050" dirty="0">
                  <a:latin typeface="+mn-lt"/>
                </a:rPr>
                <a:t> está enfocado en </a:t>
              </a:r>
              <a:r>
                <a:rPr lang="es-CL" sz="1050" b="1" dirty="0">
                  <a:latin typeface="+mn-lt"/>
                </a:rPr>
                <a:t>mejorar la recuperación u obtención del cobre</a:t>
              </a:r>
              <a:r>
                <a:rPr lang="es-CL" sz="1050" dirty="0">
                  <a:latin typeface="+mn-lt"/>
                </a:rPr>
                <a:t> que se pierde en las partículas finas en todo el proceso de explotación.</a:t>
              </a:r>
            </a:p>
            <a:p>
              <a:pPr marL="257175" indent="-257175">
                <a:buFont typeface="Arial" panose="020B0604020202020204" pitchFamily="34" charset="0"/>
                <a:buChar char="•"/>
                <a:defRPr/>
              </a:pPr>
              <a:endParaRPr lang="es-CL" sz="1050" dirty="0">
                <a:latin typeface="+mn-lt"/>
              </a:endParaRPr>
            </a:p>
            <a:p>
              <a:pPr marL="257175" indent="-257175">
                <a:buFont typeface="Arial" panose="020B0604020202020204" pitchFamily="34" charset="0"/>
                <a:buChar char="•"/>
                <a:defRPr/>
              </a:pPr>
              <a:r>
                <a:rPr lang="es-CL" sz="1050" dirty="0">
                  <a:latin typeface="+mn-lt"/>
                </a:rPr>
                <a:t> Implica la </a:t>
              </a:r>
              <a:r>
                <a:rPr lang="es-CL" sz="1050" b="1" dirty="0">
                  <a:latin typeface="+mn-lt"/>
                </a:rPr>
                <a:t>utilización de reactivos químicos y tecnologías de flotación para separar y recuperar los minerales valiosos </a:t>
              </a:r>
              <a:r>
                <a:rPr lang="es-CL" sz="1050" dirty="0">
                  <a:latin typeface="+mn-lt"/>
                </a:rPr>
                <a:t>presentes en las partículas finas. Mediante la adición de reactivos, se genera espuma que flota los minerales valiosos mientras se separan de los materiales no deseables.</a:t>
              </a:r>
            </a:p>
            <a:p>
              <a:pPr marL="257175" indent="-257175">
                <a:buFont typeface="Arial" panose="020B0604020202020204" pitchFamily="34" charset="0"/>
                <a:buChar char="•"/>
                <a:defRPr/>
              </a:pPr>
              <a:endParaRPr lang="es-CL" sz="1050" dirty="0">
                <a:latin typeface="+mn-lt"/>
              </a:endParaRPr>
            </a:p>
          </p:txBody>
        </p:sp>
        <p:sp>
          <p:nvSpPr>
            <p:cNvPr id="8" name="Rectangle 52">
              <a:extLst>
                <a:ext uri="{FF2B5EF4-FFF2-40B4-BE49-F238E27FC236}">
                  <a16:creationId xmlns:a16="http://schemas.microsoft.com/office/drawing/2014/main" id="{F2921BCC-54F8-6D31-B728-57007A9FFB70}"/>
                </a:ext>
              </a:extLst>
            </p:cNvPr>
            <p:cNvSpPr/>
            <p:nvPr/>
          </p:nvSpPr>
          <p:spPr>
            <a:xfrm rot="5400000">
              <a:off x="9016883" y="2767007"/>
              <a:ext cx="3415373" cy="1836000"/>
            </a:xfrm>
            <a:prstGeom prst="rect">
              <a:avLst/>
            </a:prstGeom>
            <a:solidFill>
              <a:srgbClr val="CBE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sp>
          <p:nvSpPr>
            <p:cNvPr id="9" name="TextBox 8">
              <a:extLst>
                <a:ext uri="{FF2B5EF4-FFF2-40B4-BE49-F238E27FC236}">
                  <a16:creationId xmlns:a16="http://schemas.microsoft.com/office/drawing/2014/main" id="{BAF5DF53-BFD0-F754-FF41-C0BE10591A84}"/>
                </a:ext>
              </a:extLst>
            </p:cNvPr>
            <p:cNvSpPr txBox="1"/>
            <p:nvPr/>
          </p:nvSpPr>
          <p:spPr>
            <a:xfrm>
              <a:off x="9939041" y="2261045"/>
              <a:ext cx="1571054" cy="676719"/>
            </a:xfrm>
            <a:prstGeom prst="rect">
              <a:avLst/>
            </a:prstGeom>
            <a:noFill/>
          </p:spPr>
          <p:txBody>
            <a:bodyPr wrap="square" lIns="0" tIns="0" rIns="0" bIns="0" rtlCol="0">
              <a:spAutoFit/>
            </a:bodyPr>
            <a:lstStyle/>
            <a:p>
              <a:pPr algn="ctr">
                <a:defRPr/>
              </a:pPr>
              <a:r>
                <a:rPr lang="es-CL" sz="900" b="1">
                  <a:solidFill>
                    <a:srgbClr val="000000"/>
                  </a:solidFill>
                </a:rPr>
                <a:t>Sitio en que opera la tecnología</a:t>
              </a:r>
            </a:p>
          </p:txBody>
        </p:sp>
        <p:sp>
          <p:nvSpPr>
            <p:cNvPr id="10" name="TextBox 9">
              <a:extLst>
                <a:ext uri="{FF2B5EF4-FFF2-40B4-BE49-F238E27FC236}">
                  <a16:creationId xmlns:a16="http://schemas.microsoft.com/office/drawing/2014/main" id="{6D048969-C3DB-5559-FCA2-BFA7F26A7CEB}"/>
                </a:ext>
              </a:extLst>
            </p:cNvPr>
            <p:cNvSpPr txBox="1"/>
            <p:nvPr/>
          </p:nvSpPr>
          <p:spPr>
            <a:xfrm>
              <a:off x="10211348" y="3267099"/>
              <a:ext cx="997870" cy="225573"/>
            </a:xfrm>
            <a:prstGeom prst="rect">
              <a:avLst/>
            </a:prstGeom>
            <a:noFill/>
          </p:spPr>
          <p:txBody>
            <a:bodyPr wrap="square" lIns="0" tIns="0" rIns="0" bIns="0" rtlCol="0">
              <a:spAutoFit/>
            </a:bodyPr>
            <a:lstStyle>
              <a:defPPr>
                <a:defRPr lang="en-US"/>
              </a:defPPr>
              <a:lvl1pPr algn="ctr">
                <a:defRPr sz="1000"/>
              </a:lvl1pPr>
            </a:lstStyle>
            <a:p>
              <a:pPr>
                <a:defRPr/>
              </a:pPr>
              <a:r>
                <a:rPr lang="en-AU" sz="900" b="1">
                  <a:solidFill>
                    <a:srgbClr val="000000"/>
                  </a:solidFill>
                </a:rPr>
                <a:t>Etapa</a:t>
              </a:r>
            </a:p>
          </p:txBody>
        </p:sp>
        <p:sp>
          <p:nvSpPr>
            <p:cNvPr id="11" name="TextBox 10">
              <a:extLst>
                <a:ext uri="{FF2B5EF4-FFF2-40B4-BE49-F238E27FC236}">
                  <a16:creationId xmlns:a16="http://schemas.microsoft.com/office/drawing/2014/main" id="{8FF50189-B6A1-E9AC-D078-ADF0B9BAE137}"/>
                </a:ext>
              </a:extLst>
            </p:cNvPr>
            <p:cNvSpPr txBox="1"/>
            <p:nvPr/>
          </p:nvSpPr>
          <p:spPr>
            <a:xfrm>
              <a:off x="10184567" y="4610214"/>
              <a:ext cx="1080001" cy="225573"/>
            </a:xfrm>
            <a:prstGeom prst="rect">
              <a:avLst/>
            </a:prstGeom>
            <a:noFill/>
          </p:spPr>
          <p:txBody>
            <a:bodyPr wrap="square" lIns="0" tIns="0" rIns="0" bIns="0" rtlCol="0">
              <a:spAutoFit/>
            </a:bodyPr>
            <a:lstStyle/>
            <a:p>
              <a:pPr algn="ctr">
                <a:defRPr/>
              </a:pPr>
              <a:r>
                <a:rPr lang="en-AU" sz="900" b="1">
                  <a:solidFill>
                    <a:srgbClr val="000000"/>
                  </a:solidFill>
                </a:rPr>
                <a:t>Estado</a:t>
              </a:r>
            </a:p>
          </p:txBody>
        </p:sp>
        <p:sp>
          <p:nvSpPr>
            <p:cNvPr id="12" name="Rectangle 52">
              <a:extLst>
                <a:ext uri="{FF2B5EF4-FFF2-40B4-BE49-F238E27FC236}">
                  <a16:creationId xmlns:a16="http://schemas.microsoft.com/office/drawing/2014/main" id="{53EDB7BD-2E3A-024E-5BE7-086793E1ACAF}"/>
                </a:ext>
              </a:extLst>
            </p:cNvPr>
            <p:cNvSpPr/>
            <p:nvPr/>
          </p:nvSpPr>
          <p:spPr>
            <a:xfrm rot="5400000">
              <a:off x="12041625" y="-254381"/>
              <a:ext cx="3415371" cy="7878777"/>
            </a:xfrm>
            <a:prstGeom prst="rect">
              <a:avLst/>
            </a:prstGeom>
            <a:no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sp>
          <p:nvSpPr>
            <p:cNvPr id="13" name="TextBox 12">
              <a:extLst>
                <a:ext uri="{FF2B5EF4-FFF2-40B4-BE49-F238E27FC236}">
                  <a16:creationId xmlns:a16="http://schemas.microsoft.com/office/drawing/2014/main" id="{E0B061F1-564D-7594-4FB7-3340F41D1494}"/>
                </a:ext>
              </a:extLst>
            </p:cNvPr>
            <p:cNvSpPr txBox="1"/>
            <p:nvPr/>
          </p:nvSpPr>
          <p:spPr>
            <a:xfrm>
              <a:off x="13915543" y="3117057"/>
              <a:ext cx="1420046" cy="375955"/>
            </a:xfrm>
            <a:prstGeom prst="rect">
              <a:avLst/>
            </a:prstGeom>
            <a:noFill/>
          </p:spPr>
          <p:txBody>
            <a:bodyPr wrap="square">
              <a:spAutoFit/>
            </a:bodyPr>
            <a:lstStyle/>
            <a:p>
              <a:pPr algn="ctr" fontAlgn="b">
                <a:defRPr/>
              </a:pPr>
              <a:r>
                <a:rPr lang="es-CL" sz="900" dirty="0">
                  <a:solidFill>
                    <a:srgbClr val="000000"/>
                  </a:solidFill>
                </a:rPr>
                <a:t>Inicio</a:t>
              </a:r>
            </a:p>
          </p:txBody>
        </p:sp>
        <p:sp>
          <p:nvSpPr>
            <p:cNvPr id="14" name="TextBox 13">
              <a:extLst>
                <a:ext uri="{FF2B5EF4-FFF2-40B4-BE49-F238E27FC236}">
                  <a16:creationId xmlns:a16="http://schemas.microsoft.com/office/drawing/2014/main" id="{57765FEC-110F-8968-1FBC-228ADC3D8339}"/>
                </a:ext>
              </a:extLst>
            </p:cNvPr>
            <p:cNvSpPr txBox="1"/>
            <p:nvPr/>
          </p:nvSpPr>
          <p:spPr>
            <a:xfrm>
              <a:off x="12671446" y="3738489"/>
              <a:ext cx="4073487" cy="1654205"/>
            </a:xfrm>
            <a:prstGeom prst="rect">
              <a:avLst/>
            </a:prstGeom>
            <a:noFill/>
          </p:spPr>
          <p:txBody>
            <a:bodyPr wrap="square">
              <a:spAutoFit/>
            </a:bodyPr>
            <a:lstStyle/>
            <a:p>
              <a:pPr algn="ctr" fontAlgn="b">
                <a:defRPr/>
              </a:pPr>
              <a:r>
                <a:rPr lang="es-CL" sz="1000" dirty="0">
                  <a:solidFill>
                    <a:srgbClr val="000000"/>
                  </a:solidFill>
                </a:rPr>
                <a:t>Se encuentra en proceso de colocación de la orden de compra de </a:t>
              </a:r>
              <a:r>
                <a:rPr lang="es-CL" sz="1000" dirty="0" err="1">
                  <a:solidFill>
                    <a:srgbClr val="000000"/>
                  </a:solidFill>
                </a:rPr>
                <a:t>Proflotes</a:t>
              </a:r>
              <a:r>
                <a:rPr lang="es-CL" sz="1000" dirty="0">
                  <a:solidFill>
                    <a:srgbClr val="000000"/>
                  </a:solidFill>
                </a:rPr>
                <a:t> para poder evaluar tecnología en el proyecto. Además, se están evaluando tecnologías y definiendo el BC</a:t>
              </a:r>
            </a:p>
          </p:txBody>
        </p:sp>
        <p:sp>
          <p:nvSpPr>
            <p:cNvPr id="15" name="Rectangle 14">
              <a:extLst>
                <a:ext uri="{FF2B5EF4-FFF2-40B4-BE49-F238E27FC236}">
                  <a16:creationId xmlns:a16="http://schemas.microsoft.com/office/drawing/2014/main" id="{0D703708-07AF-0B1F-8003-FD4899E62F95}"/>
                </a:ext>
              </a:extLst>
            </p:cNvPr>
            <p:cNvSpPr/>
            <p:nvPr/>
          </p:nvSpPr>
          <p:spPr>
            <a:xfrm rot="5400000">
              <a:off x="13473322" y="2115090"/>
              <a:ext cx="572855" cy="7878777"/>
            </a:xfrm>
            <a:prstGeom prst="rect">
              <a:avLst/>
            </a:prstGeom>
            <a:solidFill>
              <a:srgbClr val="CBE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sp>
          <p:nvSpPr>
            <p:cNvPr id="16" name="Rectangle 52">
              <a:extLst>
                <a:ext uri="{FF2B5EF4-FFF2-40B4-BE49-F238E27FC236}">
                  <a16:creationId xmlns:a16="http://schemas.microsoft.com/office/drawing/2014/main" id="{4EF0AFA2-AECC-166C-CA56-2F2C1C1FA67D}"/>
                </a:ext>
              </a:extLst>
            </p:cNvPr>
            <p:cNvSpPr/>
            <p:nvPr/>
          </p:nvSpPr>
          <p:spPr>
            <a:xfrm rot="5400000">
              <a:off x="12038271" y="3536346"/>
              <a:ext cx="3415371" cy="7878777"/>
            </a:xfrm>
            <a:prstGeom prst="rect">
              <a:avLst/>
            </a:prstGeom>
            <a:no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pic>
          <p:nvPicPr>
            <p:cNvPr id="17" name="Picture 12" descr="El Pachón (@elpachon_) / X">
              <a:extLst>
                <a:ext uri="{FF2B5EF4-FFF2-40B4-BE49-F238E27FC236}">
                  <a16:creationId xmlns:a16="http://schemas.microsoft.com/office/drawing/2014/main" id="{28B83340-609E-64F4-FA35-82326FB81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940" b="40354"/>
            <a:stretch/>
          </p:blipFill>
          <p:spPr bwMode="auto">
            <a:xfrm>
              <a:off x="14541893" y="6702931"/>
              <a:ext cx="2145057" cy="5728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2E1BDD1-67E0-3DD1-72C0-28D89CB40761}"/>
                </a:ext>
              </a:extLst>
            </p:cNvPr>
            <p:cNvSpPr txBox="1"/>
            <p:nvPr/>
          </p:nvSpPr>
          <p:spPr>
            <a:xfrm>
              <a:off x="9901243" y="5905390"/>
              <a:ext cx="2175122" cy="250637"/>
            </a:xfrm>
            <a:prstGeom prst="rect">
              <a:avLst/>
            </a:prstGeom>
            <a:noFill/>
          </p:spPr>
          <p:txBody>
            <a:bodyPr wrap="square" lIns="0" tIns="0" rIns="0" bIns="0" rtlCol="0">
              <a:spAutoFit/>
            </a:bodyPr>
            <a:lstStyle/>
            <a:p>
              <a:pPr algn="ctr">
                <a:defRPr/>
              </a:pPr>
              <a:r>
                <a:rPr lang="es-CL" sz="1000" b="1">
                  <a:solidFill>
                    <a:srgbClr val="000000"/>
                  </a:solidFill>
                </a:rPr>
                <a:t>Oportunidades</a:t>
              </a:r>
            </a:p>
          </p:txBody>
        </p:sp>
        <p:sp>
          <p:nvSpPr>
            <p:cNvPr id="19" name="TextBox 18">
              <a:extLst>
                <a:ext uri="{FF2B5EF4-FFF2-40B4-BE49-F238E27FC236}">
                  <a16:creationId xmlns:a16="http://schemas.microsoft.com/office/drawing/2014/main" id="{98A7FCD6-FAD7-4E28-11D2-C1E41F911DD2}"/>
                </a:ext>
              </a:extLst>
            </p:cNvPr>
            <p:cNvSpPr txBox="1"/>
            <p:nvPr/>
          </p:nvSpPr>
          <p:spPr>
            <a:xfrm>
              <a:off x="10881702" y="7688705"/>
              <a:ext cx="5900334" cy="1152930"/>
            </a:xfrm>
            <a:prstGeom prst="rect">
              <a:avLst/>
            </a:prstGeom>
            <a:noFill/>
          </p:spPr>
          <p:txBody>
            <a:bodyPr wrap="square">
              <a:spAutoFit/>
            </a:bodyPr>
            <a:lstStyle>
              <a:defPPr>
                <a:defRPr lang="en-US"/>
              </a:defPPr>
              <a:lvl1pPr algn="ctr" fontAlgn="b">
                <a:defRPr sz="800" b="0" i="0" u="none" strike="noStrike">
                  <a:solidFill>
                    <a:srgbClr val="000000"/>
                  </a:solidFill>
                  <a:effectLst/>
                  <a:latin typeface="Montserrat" panose="00000500000000000000" pitchFamily="2" charset="0"/>
                </a:defRPr>
              </a:lvl1pPr>
            </a:lstStyle>
            <a:p>
              <a:pPr>
                <a:defRPr/>
              </a:pPr>
              <a:r>
                <a:rPr lang="es-CL" sz="1000" dirty="0">
                  <a:latin typeface="+mn-lt"/>
                </a:rPr>
                <a:t>Preliminarmente se puede aseverar que el Proyecto sería escalable a todos los sitios con una concentradora dentro de su proceso de beneficio, generando mejoras en la recuperación de mineral.</a:t>
              </a:r>
            </a:p>
          </p:txBody>
        </p:sp>
        <p:pic>
          <p:nvPicPr>
            <p:cNvPr id="20" name="Picture 19">
              <a:extLst>
                <a:ext uri="{FF2B5EF4-FFF2-40B4-BE49-F238E27FC236}">
                  <a16:creationId xmlns:a16="http://schemas.microsoft.com/office/drawing/2014/main" id="{D8705B36-94FA-149F-C653-9B260D577B6A}"/>
                </a:ext>
              </a:extLst>
            </p:cNvPr>
            <p:cNvPicPr>
              <a:picLocks noChangeAspect="1"/>
            </p:cNvPicPr>
            <p:nvPr/>
          </p:nvPicPr>
          <p:blipFill>
            <a:blip r:embed="rId3"/>
            <a:stretch>
              <a:fillRect/>
            </a:stretch>
          </p:blipFill>
          <p:spPr>
            <a:xfrm>
              <a:off x="4263761" y="4714841"/>
              <a:ext cx="4665455" cy="2882368"/>
            </a:xfrm>
            <a:prstGeom prst="rect">
              <a:avLst/>
            </a:prstGeom>
          </p:spPr>
        </p:pic>
        <p:pic>
          <p:nvPicPr>
            <p:cNvPr id="21" name="Picture 20">
              <a:extLst>
                <a:ext uri="{FF2B5EF4-FFF2-40B4-BE49-F238E27FC236}">
                  <a16:creationId xmlns:a16="http://schemas.microsoft.com/office/drawing/2014/main" id="{8217EF3B-A7ED-FF20-58A3-52EC42CB7261}"/>
                </a:ext>
              </a:extLst>
            </p:cNvPr>
            <p:cNvPicPr>
              <a:picLocks noChangeAspect="1"/>
            </p:cNvPicPr>
            <p:nvPr/>
          </p:nvPicPr>
          <p:blipFill>
            <a:blip r:embed="rId4"/>
            <a:stretch>
              <a:fillRect/>
            </a:stretch>
          </p:blipFill>
          <p:spPr>
            <a:xfrm>
              <a:off x="772614" y="4753067"/>
              <a:ext cx="2143302" cy="2068097"/>
            </a:xfrm>
            <a:prstGeom prst="rect">
              <a:avLst/>
            </a:prstGeom>
          </p:spPr>
        </p:pic>
        <p:pic>
          <p:nvPicPr>
            <p:cNvPr id="22" name="Picture 21">
              <a:extLst>
                <a:ext uri="{FF2B5EF4-FFF2-40B4-BE49-F238E27FC236}">
                  <a16:creationId xmlns:a16="http://schemas.microsoft.com/office/drawing/2014/main" id="{FD79F511-47A8-0B74-929A-FD94796B576E}"/>
                </a:ext>
              </a:extLst>
            </p:cNvPr>
            <p:cNvPicPr>
              <a:picLocks noChangeAspect="1"/>
            </p:cNvPicPr>
            <p:nvPr/>
          </p:nvPicPr>
          <p:blipFill>
            <a:blip r:embed="rId5"/>
            <a:stretch>
              <a:fillRect/>
            </a:stretch>
          </p:blipFill>
          <p:spPr>
            <a:xfrm>
              <a:off x="781282" y="7004465"/>
              <a:ext cx="3609620" cy="2217959"/>
            </a:xfrm>
            <a:prstGeom prst="rect">
              <a:avLst/>
            </a:prstGeom>
          </p:spPr>
        </p:pic>
        <p:grpSp>
          <p:nvGrpSpPr>
            <p:cNvPr id="23" name="Group 22">
              <a:extLst>
                <a:ext uri="{FF2B5EF4-FFF2-40B4-BE49-F238E27FC236}">
                  <a16:creationId xmlns:a16="http://schemas.microsoft.com/office/drawing/2014/main" id="{15E5F7CC-10BF-2B0E-31D6-1FFD979A43FE}"/>
                </a:ext>
              </a:extLst>
            </p:cNvPr>
            <p:cNvGrpSpPr/>
            <p:nvPr/>
          </p:nvGrpSpPr>
          <p:grpSpPr>
            <a:xfrm>
              <a:off x="10570859" y="6695526"/>
              <a:ext cx="2383224" cy="494340"/>
              <a:chOff x="7047239" y="4463684"/>
              <a:chExt cx="1588816" cy="329560"/>
            </a:xfrm>
          </p:grpSpPr>
          <p:pic>
            <p:nvPicPr>
              <p:cNvPr id="24" name="Picture 12" descr="El Pachón (@elpachon_) / X">
                <a:extLst>
                  <a:ext uri="{FF2B5EF4-FFF2-40B4-BE49-F238E27FC236}">
                    <a16:creationId xmlns:a16="http://schemas.microsoft.com/office/drawing/2014/main" id="{06E1558E-B590-1EFD-5E51-5789DE8F2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940" r="48668" b="51037"/>
              <a:stretch/>
            </p:blipFill>
            <p:spPr bwMode="auto">
              <a:xfrm>
                <a:off x="7047239" y="4463684"/>
                <a:ext cx="734070" cy="22913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E7961DD-3CF7-5851-C138-E7713AF3198C}"/>
                  </a:ext>
                </a:extLst>
              </p:cNvPr>
              <p:cNvSpPr txBox="1"/>
              <p:nvPr/>
            </p:nvSpPr>
            <p:spPr>
              <a:xfrm>
                <a:off x="7185973" y="4659571"/>
                <a:ext cx="1450082" cy="133673"/>
              </a:xfrm>
              <a:prstGeom prst="rect">
                <a:avLst/>
              </a:prstGeom>
              <a:noFill/>
            </p:spPr>
            <p:txBody>
              <a:bodyPr wrap="square" lIns="0" tIns="0" rIns="0" bIns="0" rtlCol="0">
                <a:spAutoFit/>
              </a:bodyPr>
              <a:lstStyle/>
              <a:p>
                <a:pPr algn="ctr">
                  <a:defRPr/>
                </a:pPr>
                <a:r>
                  <a:rPr lang="es-CL" sz="800" err="1">
                    <a:solidFill>
                      <a:schemeClr val="bg2">
                        <a:lumMod val="50000"/>
                      </a:schemeClr>
                    </a:solidFill>
                  </a:rPr>
                  <a:t>Coroccohuayco</a:t>
                </a:r>
                <a:endParaRPr lang="es-CL" sz="800">
                  <a:solidFill>
                    <a:schemeClr val="bg2">
                      <a:lumMod val="50000"/>
                    </a:schemeClr>
                  </a:solidFill>
                </a:endParaRPr>
              </a:p>
            </p:txBody>
          </p:sp>
        </p:grpSp>
        <p:pic>
          <p:nvPicPr>
            <p:cNvPr id="26" name="Picture 10" descr="ANTAPACCAY - VISITA VIRTUAL 360">
              <a:extLst>
                <a:ext uri="{FF2B5EF4-FFF2-40B4-BE49-F238E27FC236}">
                  <a16:creationId xmlns:a16="http://schemas.microsoft.com/office/drawing/2014/main" id="{D9B5FAEA-0520-0984-B89E-918D7157CA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887" r="12638" b="23537"/>
            <a:stretch/>
          </p:blipFill>
          <p:spPr bwMode="auto">
            <a:xfrm>
              <a:off x="13907961" y="2188946"/>
              <a:ext cx="1267860" cy="7225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573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E278-255A-716C-AA0B-0DF5A5E69403}"/>
              </a:ext>
            </a:extLst>
          </p:cNvPr>
          <p:cNvSpPr>
            <a:spLocks noGrp="1"/>
          </p:cNvSpPr>
          <p:nvPr>
            <p:ph type="title"/>
          </p:nvPr>
        </p:nvSpPr>
        <p:spPr/>
        <p:txBody>
          <a:bodyPr/>
          <a:lstStyle/>
          <a:p>
            <a:r>
              <a:rPr lang="es-419" dirty="0"/>
              <a:t>Tecnologías en estudio – ejemplos de aplicación</a:t>
            </a:r>
          </a:p>
        </p:txBody>
      </p:sp>
      <p:sp>
        <p:nvSpPr>
          <p:cNvPr id="3" name="Date Placeholder 2">
            <a:extLst>
              <a:ext uri="{FF2B5EF4-FFF2-40B4-BE49-F238E27FC236}">
                <a16:creationId xmlns:a16="http://schemas.microsoft.com/office/drawing/2014/main" id="{5300AE6D-CF4F-7578-02EA-4D66AEEF37DC}"/>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8AF9813B-EDBA-AB10-ED60-A366AE748170}"/>
              </a:ext>
            </a:extLst>
          </p:cNvPr>
          <p:cNvSpPr>
            <a:spLocks noGrp="1"/>
          </p:cNvSpPr>
          <p:nvPr>
            <p:ph type="ftr" sz="quarter" idx="11"/>
          </p:nvPr>
        </p:nvSpPr>
        <p:spPr/>
        <p:txBody>
          <a:bodyPr/>
          <a:lstStyle/>
          <a:p>
            <a:r>
              <a:rPr lang="es-ES" sz="800" dirty="0"/>
              <a:t>Marco de Inversión Tecnológica</a:t>
            </a:r>
            <a:endParaRPr lang="en-GB" dirty="0"/>
          </a:p>
        </p:txBody>
      </p:sp>
      <p:grpSp>
        <p:nvGrpSpPr>
          <p:cNvPr id="28" name="Group 27">
            <a:extLst>
              <a:ext uri="{FF2B5EF4-FFF2-40B4-BE49-F238E27FC236}">
                <a16:creationId xmlns:a16="http://schemas.microsoft.com/office/drawing/2014/main" id="{EB03A3A8-502C-1434-E6A5-72C931B353F0}"/>
              </a:ext>
            </a:extLst>
          </p:cNvPr>
          <p:cNvGrpSpPr/>
          <p:nvPr/>
        </p:nvGrpSpPr>
        <p:grpSpPr>
          <a:xfrm>
            <a:off x="398462" y="1515898"/>
            <a:ext cx="10994593" cy="4941218"/>
            <a:chOff x="772614" y="1502024"/>
            <a:chExt cx="17091700" cy="7681396"/>
          </a:xfrm>
        </p:grpSpPr>
        <p:sp>
          <p:nvSpPr>
            <p:cNvPr id="6" name="Rectangle 52">
              <a:extLst>
                <a:ext uri="{FF2B5EF4-FFF2-40B4-BE49-F238E27FC236}">
                  <a16:creationId xmlns:a16="http://schemas.microsoft.com/office/drawing/2014/main" id="{05DD7012-74FB-3567-AD2C-A9CC9BCD4B5D}"/>
                </a:ext>
              </a:extLst>
            </p:cNvPr>
            <p:cNvSpPr/>
            <p:nvPr/>
          </p:nvSpPr>
          <p:spPr>
            <a:xfrm rot="5400000">
              <a:off x="9016883" y="2767007"/>
              <a:ext cx="3415373" cy="1836000"/>
            </a:xfrm>
            <a:prstGeom prst="rect">
              <a:avLst/>
            </a:prstGeom>
            <a:solidFill>
              <a:srgbClr val="CBE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sp>
          <p:nvSpPr>
            <p:cNvPr id="7" name="TextBox 6">
              <a:extLst>
                <a:ext uri="{FF2B5EF4-FFF2-40B4-BE49-F238E27FC236}">
                  <a16:creationId xmlns:a16="http://schemas.microsoft.com/office/drawing/2014/main" id="{C54E6B91-0EED-25C2-4F7D-CCFFAC54E9F3}"/>
                </a:ext>
              </a:extLst>
            </p:cNvPr>
            <p:cNvSpPr txBox="1"/>
            <p:nvPr/>
          </p:nvSpPr>
          <p:spPr>
            <a:xfrm>
              <a:off x="9939041" y="2261045"/>
              <a:ext cx="1571053" cy="645915"/>
            </a:xfrm>
            <a:prstGeom prst="rect">
              <a:avLst/>
            </a:prstGeom>
            <a:noFill/>
          </p:spPr>
          <p:txBody>
            <a:bodyPr wrap="square" lIns="0" tIns="0" rIns="0" bIns="0" rtlCol="0">
              <a:spAutoFit/>
            </a:bodyPr>
            <a:lstStyle/>
            <a:p>
              <a:pPr algn="ctr">
                <a:defRPr/>
              </a:pPr>
              <a:r>
                <a:rPr lang="es-CL" sz="900" b="1">
                  <a:solidFill>
                    <a:srgbClr val="000000"/>
                  </a:solidFill>
                </a:rPr>
                <a:t>Sitio en que opera la tecnología</a:t>
              </a:r>
            </a:p>
          </p:txBody>
        </p:sp>
        <p:sp>
          <p:nvSpPr>
            <p:cNvPr id="8" name="TextBox 7">
              <a:extLst>
                <a:ext uri="{FF2B5EF4-FFF2-40B4-BE49-F238E27FC236}">
                  <a16:creationId xmlns:a16="http://schemas.microsoft.com/office/drawing/2014/main" id="{EBDC4D0B-A33C-D6ED-515D-AD1EF2759ABF}"/>
                </a:ext>
              </a:extLst>
            </p:cNvPr>
            <p:cNvSpPr txBox="1"/>
            <p:nvPr/>
          </p:nvSpPr>
          <p:spPr>
            <a:xfrm>
              <a:off x="10211348" y="3267099"/>
              <a:ext cx="997870" cy="215304"/>
            </a:xfrm>
            <a:prstGeom prst="rect">
              <a:avLst/>
            </a:prstGeom>
            <a:noFill/>
          </p:spPr>
          <p:txBody>
            <a:bodyPr wrap="square" lIns="0" tIns="0" rIns="0" bIns="0" rtlCol="0">
              <a:spAutoFit/>
            </a:bodyPr>
            <a:lstStyle>
              <a:defPPr>
                <a:defRPr lang="en-US"/>
              </a:defPPr>
              <a:lvl1pPr algn="ctr">
                <a:defRPr sz="1000"/>
              </a:lvl1pPr>
            </a:lstStyle>
            <a:p>
              <a:pPr>
                <a:defRPr/>
              </a:pPr>
              <a:r>
                <a:rPr lang="en-AU" sz="900" b="1">
                  <a:solidFill>
                    <a:srgbClr val="000000"/>
                  </a:solidFill>
                </a:rPr>
                <a:t>Etapa</a:t>
              </a:r>
            </a:p>
          </p:txBody>
        </p:sp>
        <p:sp>
          <p:nvSpPr>
            <p:cNvPr id="9" name="TextBox 8">
              <a:extLst>
                <a:ext uri="{FF2B5EF4-FFF2-40B4-BE49-F238E27FC236}">
                  <a16:creationId xmlns:a16="http://schemas.microsoft.com/office/drawing/2014/main" id="{8628C15D-4A40-00C5-DB4A-BB9B522DF867}"/>
                </a:ext>
              </a:extLst>
            </p:cNvPr>
            <p:cNvSpPr txBox="1"/>
            <p:nvPr/>
          </p:nvSpPr>
          <p:spPr>
            <a:xfrm>
              <a:off x="10184568" y="4610214"/>
              <a:ext cx="1080001" cy="215304"/>
            </a:xfrm>
            <a:prstGeom prst="rect">
              <a:avLst/>
            </a:prstGeom>
            <a:noFill/>
          </p:spPr>
          <p:txBody>
            <a:bodyPr wrap="square" lIns="0" tIns="0" rIns="0" bIns="0" rtlCol="0">
              <a:spAutoFit/>
            </a:bodyPr>
            <a:lstStyle/>
            <a:p>
              <a:pPr algn="ctr">
                <a:defRPr/>
              </a:pPr>
              <a:r>
                <a:rPr lang="en-AU" sz="900" b="1">
                  <a:solidFill>
                    <a:srgbClr val="000000"/>
                  </a:solidFill>
                </a:rPr>
                <a:t>Estado</a:t>
              </a:r>
            </a:p>
          </p:txBody>
        </p:sp>
        <p:sp>
          <p:nvSpPr>
            <p:cNvPr id="10" name="Rectangle 52">
              <a:extLst>
                <a:ext uri="{FF2B5EF4-FFF2-40B4-BE49-F238E27FC236}">
                  <a16:creationId xmlns:a16="http://schemas.microsoft.com/office/drawing/2014/main" id="{50007EB3-88E7-6F43-EA5D-06B421FB1DEB}"/>
                </a:ext>
              </a:extLst>
            </p:cNvPr>
            <p:cNvSpPr/>
            <p:nvPr/>
          </p:nvSpPr>
          <p:spPr>
            <a:xfrm rot="5400000">
              <a:off x="12041625" y="-254381"/>
              <a:ext cx="3415371" cy="7878777"/>
            </a:xfrm>
            <a:prstGeom prst="rect">
              <a:avLst/>
            </a:prstGeom>
            <a:no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pic>
          <p:nvPicPr>
            <p:cNvPr id="11" name="Picture 10" descr="ANTAPACCAY - VISITA VIRTUAL 360">
              <a:extLst>
                <a:ext uri="{FF2B5EF4-FFF2-40B4-BE49-F238E27FC236}">
                  <a16:creationId xmlns:a16="http://schemas.microsoft.com/office/drawing/2014/main" id="{950407F0-EF1B-10CD-B407-411246DF6C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87" r="12638" b="23537"/>
            <a:stretch/>
          </p:blipFill>
          <p:spPr bwMode="auto">
            <a:xfrm>
              <a:off x="12448739" y="2187700"/>
              <a:ext cx="1267860" cy="7225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9D24A9-D495-756E-06DC-5BD892BD7850}"/>
                </a:ext>
              </a:extLst>
            </p:cNvPr>
            <p:cNvSpPr txBox="1"/>
            <p:nvPr/>
          </p:nvSpPr>
          <p:spPr>
            <a:xfrm>
              <a:off x="12296553" y="3192079"/>
              <a:ext cx="1420046" cy="358841"/>
            </a:xfrm>
            <a:prstGeom prst="rect">
              <a:avLst/>
            </a:prstGeom>
            <a:noFill/>
          </p:spPr>
          <p:txBody>
            <a:bodyPr wrap="square">
              <a:spAutoFit/>
            </a:bodyPr>
            <a:lstStyle/>
            <a:p>
              <a:pPr algn="ctr" fontAlgn="b">
                <a:defRPr/>
              </a:pPr>
              <a:r>
                <a:rPr lang="es-CL" sz="900" dirty="0">
                  <a:solidFill>
                    <a:srgbClr val="000000"/>
                  </a:solidFill>
                </a:rPr>
                <a:t>Inicio</a:t>
              </a:r>
            </a:p>
          </p:txBody>
        </p:sp>
        <p:sp>
          <p:nvSpPr>
            <p:cNvPr id="13" name="TextBox 12">
              <a:extLst>
                <a:ext uri="{FF2B5EF4-FFF2-40B4-BE49-F238E27FC236}">
                  <a16:creationId xmlns:a16="http://schemas.microsoft.com/office/drawing/2014/main" id="{A9E5256C-BEF6-156A-5270-FED891F86D5D}"/>
                </a:ext>
              </a:extLst>
            </p:cNvPr>
            <p:cNvSpPr txBox="1"/>
            <p:nvPr/>
          </p:nvSpPr>
          <p:spPr>
            <a:xfrm>
              <a:off x="15619878" y="3192079"/>
              <a:ext cx="1278419" cy="358841"/>
            </a:xfrm>
            <a:prstGeom prst="rect">
              <a:avLst/>
            </a:prstGeom>
            <a:noFill/>
          </p:spPr>
          <p:txBody>
            <a:bodyPr wrap="square">
              <a:spAutoFit/>
            </a:bodyPr>
            <a:lstStyle/>
            <a:p>
              <a:pPr algn="ctr" fontAlgn="b">
                <a:defRPr/>
              </a:pPr>
              <a:r>
                <a:rPr lang="es-CL" sz="900" dirty="0">
                  <a:solidFill>
                    <a:srgbClr val="000000"/>
                  </a:solidFill>
                </a:rPr>
                <a:t>Inicio</a:t>
              </a:r>
            </a:p>
          </p:txBody>
        </p:sp>
        <p:sp>
          <p:nvSpPr>
            <p:cNvPr id="14" name="TextBox 13">
              <a:extLst>
                <a:ext uri="{FF2B5EF4-FFF2-40B4-BE49-F238E27FC236}">
                  <a16:creationId xmlns:a16="http://schemas.microsoft.com/office/drawing/2014/main" id="{8F84AF68-0ACE-BD9C-7AD9-C5CFD7379276}"/>
                </a:ext>
              </a:extLst>
            </p:cNvPr>
            <p:cNvSpPr txBox="1"/>
            <p:nvPr/>
          </p:nvSpPr>
          <p:spPr>
            <a:xfrm>
              <a:off x="11615797" y="3738785"/>
              <a:ext cx="3096272" cy="1578904"/>
            </a:xfrm>
            <a:prstGeom prst="rect">
              <a:avLst/>
            </a:prstGeom>
            <a:noFill/>
          </p:spPr>
          <p:txBody>
            <a:bodyPr wrap="square">
              <a:spAutoFit/>
            </a:bodyPr>
            <a:lstStyle/>
            <a:p>
              <a:pPr algn="ctr" fontAlgn="b">
                <a:defRPr/>
              </a:pPr>
              <a:r>
                <a:rPr lang="es-CL" sz="1000" dirty="0">
                  <a:solidFill>
                    <a:srgbClr val="000000"/>
                  </a:solidFill>
                </a:rPr>
                <a:t>En evaluación de la tecnología más adecuada para iniciar de manera efectiva su desarrollo. En definición del BC para dar ejecución al proyecto.</a:t>
              </a:r>
            </a:p>
          </p:txBody>
        </p:sp>
        <p:sp>
          <p:nvSpPr>
            <p:cNvPr id="15" name="Rectangle 14">
              <a:extLst>
                <a:ext uri="{FF2B5EF4-FFF2-40B4-BE49-F238E27FC236}">
                  <a16:creationId xmlns:a16="http://schemas.microsoft.com/office/drawing/2014/main" id="{87299856-9BCE-2EF8-1507-1ABA814BCBDC}"/>
                </a:ext>
              </a:extLst>
            </p:cNvPr>
            <p:cNvSpPr/>
            <p:nvPr/>
          </p:nvSpPr>
          <p:spPr>
            <a:xfrm rot="5400000">
              <a:off x="13473322" y="2115090"/>
              <a:ext cx="572855" cy="7878777"/>
            </a:xfrm>
            <a:prstGeom prst="rect">
              <a:avLst/>
            </a:prstGeom>
            <a:solidFill>
              <a:srgbClr val="CBE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sp>
          <p:nvSpPr>
            <p:cNvPr id="16" name="Rectangle 52">
              <a:extLst>
                <a:ext uri="{FF2B5EF4-FFF2-40B4-BE49-F238E27FC236}">
                  <a16:creationId xmlns:a16="http://schemas.microsoft.com/office/drawing/2014/main" id="{8B904592-8C25-75E9-4A66-F5EC49234307}"/>
                </a:ext>
              </a:extLst>
            </p:cNvPr>
            <p:cNvSpPr/>
            <p:nvPr/>
          </p:nvSpPr>
          <p:spPr>
            <a:xfrm rot="5400000">
              <a:off x="12038271" y="3536346"/>
              <a:ext cx="3415371" cy="7878777"/>
            </a:xfrm>
            <a:prstGeom prst="rect">
              <a:avLst/>
            </a:prstGeom>
            <a:noFill/>
            <a:ln>
              <a:solidFill>
                <a:srgbClr val="00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s-CL" sz="1200">
                <a:solidFill>
                  <a:srgbClr val="FFFFFF"/>
                </a:solidFill>
              </a:endParaRPr>
            </a:p>
          </p:txBody>
        </p:sp>
        <p:sp>
          <p:nvSpPr>
            <p:cNvPr id="17" name="TextBox 16">
              <a:extLst>
                <a:ext uri="{FF2B5EF4-FFF2-40B4-BE49-F238E27FC236}">
                  <a16:creationId xmlns:a16="http://schemas.microsoft.com/office/drawing/2014/main" id="{D5693DAC-0979-032D-F15E-95EF66F5047D}"/>
                </a:ext>
              </a:extLst>
            </p:cNvPr>
            <p:cNvSpPr txBox="1"/>
            <p:nvPr/>
          </p:nvSpPr>
          <p:spPr>
            <a:xfrm>
              <a:off x="772614" y="1502024"/>
              <a:ext cx="8274186" cy="334920"/>
            </a:xfrm>
            <a:prstGeom prst="rect">
              <a:avLst/>
            </a:prstGeom>
            <a:noFill/>
          </p:spPr>
          <p:txBody>
            <a:bodyPr wrap="square" lIns="0" tIns="0" rIns="0" bIns="0" rtlCol="0">
              <a:spAutoFit/>
            </a:bodyPr>
            <a:lstStyle/>
            <a:p>
              <a:pPr>
                <a:defRPr/>
              </a:pPr>
              <a:r>
                <a:rPr lang="es-419" sz="1400" b="1" dirty="0">
                  <a:solidFill>
                    <a:srgbClr val="000000"/>
                  </a:solidFill>
                </a:rPr>
                <a:t>Reprocesamiento y Tratamiento de Relaves</a:t>
              </a:r>
            </a:p>
          </p:txBody>
        </p:sp>
        <p:sp>
          <p:nvSpPr>
            <p:cNvPr id="18" name="TextBox 17">
              <a:extLst>
                <a:ext uri="{FF2B5EF4-FFF2-40B4-BE49-F238E27FC236}">
                  <a16:creationId xmlns:a16="http://schemas.microsoft.com/office/drawing/2014/main" id="{DC4C66E3-CA1D-AED5-F2AF-EA4810D28721}"/>
                </a:ext>
              </a:extLst>
            </p:cNvPr>
            <p:cNvSpPr txBox="1"/>
            <p:nvPr/>
          </p:nvSpPr>
          <p:spPr>
            <a:xfrm>
              <a:off x="973393" y="2133909"/>
              <a:ext cx="8137447" cy="4748672"/>
            </a:xfrm>
            <a:prstGeom prst="rect">
              <a:avLst/>
            </a:prstGeom>
            <a:noFill/>
          </p:spPr>
          <p:txBody>
            <a:bodyPr wrap="square" lIns="0" tIns="0" rIns="0" bIns="0" anchor="t">
              <a:spAutoFit/>
            </a:bodyPr>
            <a:lstStyle>
              <a:defPPr>
                <a:defRPr lang="en-US"/>
              </a:defPPr>
              <a:lvl1pPr algn="just">
                <a:buClr>
                  <a:srgbClr val="00AFAA"/>
                </a:buClr>
                <a:defRPr sz="1000">
                  <a:solidFill>
                    <a:prstClr val="black"/>
                  </a:solidFill>
                  <a:latin typeface="Montserrat"/>
                </a:defRPr>
              </a:lvl1pPr>
            </a:lstStyle>
            <a:p>
              <a:pPr marL="257175" indent="-257175">
                <a:buFont typeface="Arial" panose="020B0604020202020204" pitchFamily="34" charset="0"/>
                <a:buChar char="•"/>
                <a:defRPr/>
              </a:pPr>
              <a:r>
                <a:rPr lang="es-CL" sz="1050" dirty="0">
                  <a:latin typeface="+mn-lt"/>
                </a:rPr>
                <a:t>El reprocesamiento de relaves implica el tratamiento adicional de los relaves para extraer los minerales valiosos que pueden haber quedado atrapados en ellos durante la operación inicial</a:t>
              </a:r>
              <a:r>
                <a:rPr lang="es-CL" sz="1050" b="1" dirty="0">
                  <a:latin typeface="+mn-lt"/>
                </a:rPr>
                <a:t>. El proceso puede ser mediante flotación, lixiviación o separación magnética.</a:t>
              </a:r>
            </a:p>
            <a:p>
              <a:pPr marL="257175" indent="-257175">
                <a:buFont typeface="Arial" panose="020B0604020202020204" pitchFamily="34" charset="0"/>
                <a:buChar char="•"/>
                <a:defRPr/>
              </a:pPr>
              <a:endParaRPr lang="es-CL" sz="1050" dirty="0">
                <a:latin typeface="+mn-lt"/>
              </a:endParaRPr>
            </a:p>
            <a:p>
              <a:pPr marL="257175" indent="-257175">
                <a:buFont typeface="Arial" panose="020B0604020202020204" pitchFamily="34" charset="0"/>
                <a:buChar char="•"/>
                <a:defRPr/>
              </a:pPr>
              <a:r>
                <a:rPr lang="es-CL" sz="1050" dirty="0">
                  <a:latin typeface="+mn-lt"/>
                </a:rPr>
                <a:t>La iniciativa surge con el objetivo de </a:t>
              </a:r>
              <a:r>
                <a:rPr lang="es-CL" sz="1050" b="1" dirty="0">
                  <a:latin typeface="+mn-lt"/>
                </a:rPr>
                <a:t>minimizar el impacto ambiental </a:t>
              </a:r>
              <a:r>
                <a:rPr lang="es-CL" sz="1050" dirty="0">
                  <a:latin typeface="+mn-lt"/>
                </a:rPr>
                <a:t>y, al mismo tiempo</a:t>
              </a:r>
              <a:r>
                <a:rPr lang="es-CL" sz="1050" b="1" dirty="0">
                  <a:latin typeface="+mn-lt"/>
                </a:rPr>
                <a:t>, transformar los desechos mineros en recursos valiosos</a:t>
              </a:r>
              <a:r>
                <a:rPr lang="es-CL" sz="1050" dirty="0">
                  <a:latin typeface="+mn-lt"/>
                </a:rPr>
                <a:t>, lo que repercute positivamente en una </a:t>
              </a:r>
              <a:r>
                <a:rPr lang="es-CL" sz="1050" b="1" dirty="0">
                  <a:latin typeface="+mn-lt"/>
                </a:rPr>
                <a:t>mayor rentabilidad. </a:t>
              </a:r>
              <a:r>
                <a:rPr lang="es-CL" sz="1050" dirty="0">
                  <a:latin typeface="+mn-lt"/>
                </a:rPr>
                <a:t>Valoriza otras iniciativas como Mejoras en Flotación, </a:t>
              </a:r>
              <a:r>
                <a:rPr lang="es-CL" sz="1050" b="1" dirty="0" err="1">
                  <a:latin typeface="+mn-lt"/>
                </a:rPr>
                <a:t>sinergiando</a:t>
              </a:r>
              <a:r>
                <a:rPr lang="es-CL" sz="1050" b="1" dirty="0">
                  <a:latin typeface="+mn-lt"/>
                </a:rPr>
                <a:t> </a:t>
              </a:r>
              <a:r>
                <a:rPr lang="es-CL" sz="1050" dirty="0">
                  <a:latin typeface="+mn-lt"/>
                </a:rPr>
                <a:t>en la línea de concentradoras y compromiso ambiental, demostrándose su impacto estratégico.</a:t>
              </a:r>
            </a:p>
            <a:p>
              <a:pPr marL="257175" indent="-257175">
                <a:buFont typeface="Arial" panose="020B0604020202020204" pitchFamily="34" charset="0"/>
                <a:buChar char="•"/>
                <a:defRPr/>
              </a:pPr>
              <a:endParaRPr lang="es-CL" sz="1050" dirty="0">
                <a:latin typeface="+mn-lt"/>
              </a:endParaRPr>
            </a:p>
            <a:p>
              <a:pPr marL="257175" indent="-257175">
                <a:buFont typeface="Arial" panose="020B0604020202020204" pitchFamily="34" charset="0"/>
                <a:buChar char="•"/>
                <a:defRPr/>
              </a:pPr>
              <a:r>
                <a:rPr lang="es-CL" sz="1050" dirty="0">
                  <a:latin typeface="+mn-lt"/>
                </a:rPr>
                <a:t>Se han realizado evaluaciones que indican que la </a:t>
              </a:r>
              <a:r>
                <a:rPr lang="es-CL" sz="1050" b="1" dirty="0">
                  <a:latin typeface="+mn-lt"/>
                </a:rPr>
                <a:t>mejor opción </a:t>
              </a:r>
              <a:r>
                <a:rPr lang="es-CL" sz="1050" dirty="0">
                  <a:latin typeface="+mn-lt"/>
                </a:rPr>
                <a:t>para la remoción de estos relaves desde sus explanadas, ya cerradas, es el </a:t>
              </a:r>
              <a:r>
                <a:rPr lang="es-CL" sz="1050" b="1" dirty="0">
                  <a:latin typeface="+mn-lt"/>
                </a:rPr>
                <a:t>bombeo hidráulico</a:t>
              </a:r>
              <a:r>
                <a:rPr lang="es-CL" sz="1050" dirty="0">
                  <a:latin typeface="+mn-lt"/>
                </a:rPr>
                <a:t>. Además, según los resultados de las pruebas metalúrgicas preliminares, estos relaves muestran una </a:t>
              </a:r>
              <a:r>
                <a:rPr lang="es-CL" sz="1050" b="1" dirty="0">
                  <a:latin typeface="+mn-lt"/>
                </a:rPr>
                <a:t>buena recuperación en sus fracciones gruesas.</a:t>
              </a:r>
            </a:p>
            <a:p>
              <a:pPr marL="257175" indent="-257175">
                <a:buFont typeface="Arial" panose="020B0604020202020204" pitchFamily="34" charset="0"/>
                <a:buChar char="•"/>
                <a:defRPr/>
              </a:pPr>
              <a:endParaRPr lang="es-CL" sz="1050" dirty="0">
                <a:latin typeface="+mn-lt"/>
              </a:endParaRPr>
            </a:p>
            <a:p>
              <a:pPr marL="257175" indent="-257175">
                <a:buFont typeface="Arial" panose="020B0604020202020204" pitchFamily="34" charset="0"/>
                <a:buChar char="•"/>
                <a:defRPr/>
              </a:pPr>
              <a:endParaRPr lang="es-CL" sz="1050" dirty="0">
                <a:latin typeface="+mn-lt"/>
              </a:endParaRPr>
            </a:p>
          </p:txBody>
        </p:sp>
        <p:pic>
          <p:nvPicPr>
            <p:cNvPr id="19" name="Picture 12" descr="El Pachón (@elpachon_) / X">
              <a:extLst>
                <a:ext uri="{FF2B5EF4-FFF2-40B4-BE49-F238E27FC236}">
                  <a16:creationId xmlns:a16="http://schemas.microsoft.com/office/drawing/2014/main" id="{D15F2A56-B233-28AD-5C50-6BF5964D2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940" b="40354"/>
            <a:stretch/>
          </p:blipFill>
          <p:spPr bwMode="auto">
            <a:xfrm>
              <a:off x="14541893" y="6702931"/>
              <a:ext cx="2145057" cy="5728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7B2ED6B-364E-E4F7-9E38-0102F447B7A2}"/>
                </a:ext>
              </a:extLst>
            </p:cNvPr>
            <p:cNvSpPr txBox="1"/>
            <p:nvPr/>
          </p:nvSpPr>
          <p:spPr>
            <a:xfrm>
              <a:off x="9901244" y="5905389"/>
              <a:ext cx="2395310" cy="239227"/>
            </a:xfrm>
            <a:prstGeom prst="rect">
              <a:avLst/>
            </a:prstGeom>
            <a:noFill/>
          </p:spPr>
          <p:txBody>
            <a:bodyPr wrap="square" lIns="0" tIns="0" rIns="0" bIns="0" rtlCol="0">
              <a:spAutoFit/>
            </a:bodyPr>
            <a:lstStyle/>
            <a:p>
              <a:pPr algn="ctr">
                <a:defRPr/>
              </a:pPr>
              <a:r>
                <a:rPr lang="es-CL" sz="1000" b="1">
                  <a:solidFill>
                    <a:srgbClr val="000000"/>
                  </a:solidFill>
                </a:rPr>
                <a:t>Oportunidades</a:t>
              </a:r>
            </a:p>
          </p:txBody>
        </p:sp>
        <p:sp>
          <p:nvSpPr>
            <p:cNvPr id="21" name="TextBox 20">
              <a:extLst>
                <a:ext uri="{FF2B5EF4-FFF2-40B4-BE49-F238E27FC236}">
                  <a16:creationId xmlns:a16="http://schemas.microsoft.com/office/drawing/2014/main" id="{613507C2-44A8-3E9F-DFB4-F781D5020D5D}"/>
                </a:ext>
              </a:extLst>
            </p:cNvPr>
            <p:cNvSpPr txBox="1"/>
            <p:nvPr/>
          </p:nvSpPr>
          <p:spPr>
            <a:xfrm>
              <a:off x="10609770" y="7474575"/>
              <a:ext cx="6299957" cy="1578904"/>
            </a:xfrm>
            <a:prstGeom prst="rect">
              <a:avLst/>
            </a:prstGeom>
            <a:noFill/>
          </p:spPr>
          <p:txBody>
            <a:bodyPr wrap="square">
              <a:spAutoFit/>
            </a:bodyPr>
            <a:lstStyle>
              <a:defPPr>
                <a:defRPr lang="en-US"/>
              </a:defPPr>
              <a:lvl1pPr algn="ctr" fontAlgn="b">
                <a:defRPr sz="800" b="0" i="0" u="none" strike="noStrike">
                  <a:solidFill>
                    <a:srgbClr val="000000"/>
                  </a:solidFill>
                  <a:effectLst/>
                  <a:latin typeface="Montserrat" panose="00000500000000000000" pitchFamily="2" charset="0"/>
                </a:defRPr>
              </a:lvl1pPr>
            </a:lstStyle>
            <a:p>
              <a:pPr>
                <a:defRPr/>
              </a:pPr>
              <a:r>
                <a:rPr lang="es-CL" sz="1000" dirty="0">
                  <a:latin typeface="+mn-lt"/>
                </a:rPr>
                <a:t>El estudio de evaluación de procesamiento y /o uso de relaves  bajo metodologías convencionales o disruptivos, potencialmente pueden ser escalables a todos los sitios con una concentradora dentro de su proceso de beneficio. Además, es un complemento (genera sinergias) con otras tecnologías</a:t>
              </a:r>
            </a:p>
          </p:txBody>
        </p:sp>
        <p:pic>
          <p:nvPicPr>
            <p:cNvPr id="22" name="Picture 21">
              <a:extLst>
                <a:ext uri="{FF2B5EF4-FFF2-40B4-BE49-F238E27FC236}">
                  <a16:creationId xmlns:a16="http://schemas.microsoft.com/office/drawing/2014/main" id="{7CEE307C-CBB4-6F18-7462-19DAF0E2CC24}"/>
                </a:ext>
              </a:extLst>
            </p:cNvPr>
            <p:cNvPicPr>
              <a:picLocks noChangeAspect="1"/>
            </p:cNvPicPr>
            <p:nvPr/>
          </p:nvPicPr>
          <p:blipFill>
            <a:blip r:embed="rId4"/>
            <a:stretch>
              <a:fillRect/>
            </a:stretch>
          </p:blipFill>
          <p:spPr>
            <a:xfrm>
              <a:off x="4479269" y="6572989"/>
              <a:ext cx="4631571" cy="2480490"/>
            </a:xfrm>
            <a:prstGeom prst="rect">
              <a:avLst/>
            </a:prstGeom>
          </p:spPr>
        </p:pic>
        <p:pic>
          <p:nvPicPr>
            <p:cNvPr id="23" name="Picture 6" descr="altonorte | Promec Chile SPA">
              <a:extLst>
                <a:ext uri="{FF2B5EF4-FFF2-40B4-BE49-F238E27FC236}">
                  <a16:creationId xmlns:a16="http://schemas.microsoft.com/office/drawing/2014/main" id="{73EE32CD-3C7F-E740-F15F-05E9A15C2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1931" y="2050031"/>
              <a:ext cx="1374314" cy="99784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56ADB6B-E91D-5E9F-B1C6-561B6A6A8069}"/>
                </a:ext>
              </a:extLst>
            </p:cNvPr>
            <p:cNvSpPr txBox="1"/>
            <p:nvPr/>
          </p:nvSpPr>
          <p:spPr>
            <a:xfrm>
              <a:off x="14768042" y="3742024"/>
              <a:ext cx="3096272" cy="1100448"/>
            </a:xfrm>
            <a:prstGeom prst="rect">
              <a:avLst/>
            </a:prstGeom>
            <a:noFill/>
          </p:spPr>
          <p:txBody>
            <a:bodyPr wrap="square">
              <a:spAutoFit/>
            </a:bodyPr>
            <a:lstStyle/>
            <a:p>
              <a:pPr algn="ctr" fontAlgn="b">
                <a:defRPr/>
              </a:pPr>
              <a:r>
                <a:rPr lang="es-CL" sz="1000" dirty="0">
                  <a:solidFill>
                    <a:srgbClr val="000000"/>
                  </a:solidFill>
                </a:rPr>
                <a:t>En evaluación de la tecnología más adecuada para iniciar de manera efectiva su desarrollo. </a:t>
              </a:r>
            </a:p>
          </p:txBody>
        </p:sp>
        <p:grpSp>
          <p:nvGrpSpPr>
            <p:cNvPr id="25" name="Group 24">
              <a:extLst>
                <a:ext uri="{FF2B5EF4-FFF2-40B4-BE49-F238E27FC236}">
                  <a16:creationId xmlns:a16="http://schemas.microsoft.com/office/drawing/2014/main" id="{9C46525C-5786-37DB-2635-94CC0004D1D5}"/>
                </a:ext>
              </a:extLst>
            </p:cNvPr>
            <p:cNvGrpSpPr/>
            <p:nvPr/>
          </p:nvGrpSpPr>
          <p:grpSpPr>
            <a:xfrm>
              <a:off x="10570859" y="6695532"/>
              <a:ext cx="2383224" cy="485213"/>
              <a:chOff x="7047239" y="4463684"/>
              <a:chExt cx="1588816" cy="323475"/>
            </a:xfrm>
          </p:grpSpPr>
          <p:pic>
            <p:nvPicPr>
              <p:cNvPr id="26" name="Picture 12" descr="El Pachón (@elpachon_) / X">
                <a:extLst>
                  <a:ext uri="{FF2B5EF4-FFF2-40B4-BE49-F238E27FC236}">
                    <a16:creationId xmlns:a16="http://schemas.microsoft.com/office/drawing/2014/main" id="{693CE109-0985-41E0-9A56-0A0D50D836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940" r="48668" b="51037"/>
              <a:stretch/>
            </p:blipFill>
            <p:spPr bwMode="auto">
              <a:xfrm>
                <a:off x="7047239" y="4463684"/>
                <a:ext cx="734070" cy="22913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960293D-318A-37E9-4C08-2B06167581E8}"/>
                  </a:ext>
                </a:extLst>
              </p:cNvPr>
              <p:cNvSpPr txBox="1"/>
              <p:nvPr/>
            </p:nvSpPr>
            <p:spPr>
              <a:xfrm>
                <a:off x="7185973" y="4659571"/>
                <a:ext cx="1450082" cy="127588"/>
              </a:xfrm>
              <a:prstGeom prst="rect">
                <a:avLst/>
              </a:prstGeom>
              <a:noFill/>
            </p:spPr>
            <p:txBody>
              <a:bodyPr wrap="square" lIns="0" tIns="0" rIns="0" bIns="0" rtlCol="0">
                <a:spAutoFit/>
              </a:bodyPr>
              <a:lstStyle/>
              <a:p>
                <a:pPr algn="ctr">
                  <a:defRPr/>
                </a:pPr>
                <a:r>
                  <a:rPr lang="es-CL" sz="800" err="1">
                    <a:solidFill>
                      <a:schemeClr val="bg2">
                        <a:lumMod val="50000"/>
                      </a:schemeClr>
                    </a:solidFill>
                  </a:rPr>
                  <a:t>Coroccohuayco</a:t>
                </a:r>
                <a:endParaRPr lang="es-CL" sz="800">
                  <a:solidFill>
                    <a:schemeClr val="bg2">
                      <a:lumMod val="50000"/>
                    </a:schemeClr>
                  </a:solidFill>
                </a:endParaRPr>
              </a:p>
            </p:txBody>
          </p:sp>
        </p:grpSp>
      </p:grpSp>
    </p:spTree>
    <p:extLst>
      <p:ext uri="{BB962C8B-B14F-4D97-AF65-F5344CB8AC3E}">
        <p14:creationId xmlns:p14="http://schemas.microsoft.com/office/powerpoint/2010/main" val="355290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38FE-C780-5B1F-61DC-ED0FB4B74725}"/>
              </a:ext>
            </a:extLst>
          </p:cNvPr>
          <p:cNvSpPr>
            <a:spLocks noGrp="1"/>
          </p:cNvSpPr>
          <p:nvPr>
            <p:ph type="title"/>
          </p:nvPr>
        </p:nvSpPr>
        <p:spPr/>
        <p:txBody>
          <a:bodyPr/>
          <a:lstStyle/>
          <a:p>
            <a:r>
              <a:rPr lang="es-419" dirty="0"/>
              <a:t>Beneficios del Marco Tecnológico</a:t>
            </a:r>
          </a:p>
        </p:txBody>
      </p:sp>
      <p:sp>
        <p:nvSpPr>
          <p:cNvPr id="3" name="Date Placeholder 2">
            <a:extLst>
              <a:ext uri="{FF2B5EF4-FFF2-40B4-BE49-F238E27FC236}">
                <a16:creationId xmlns:a16="http://schemas.microsoft.com/office/drawing/2014/main" id="{978615DD-3893-2E54-956F-2AC2AA57617D}"/>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936B9A9A-CCB5-04C5-A097-E6A36DEAF422}"/>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E01111D1-5F0C-42D0-5EE0-F0BF632AB21F}"/>
              </a:ext>
            </a:extLst>
          </p:cNvPr>
          <p:cNvSpPr>
            <a:spLocks noGrp="1"/>
          </p:cNvSpPr>
          <p:nvPr>
            <p:ph type="body" sz="quarter" idx="13"/>
          </p:nvPr>
        </p:nvSpPr>
        <p:spPr/>
        <p:txBody>
          <a:bodyPr/>
          <a:lstStyle/>
          <a:p>
            <a:r>
              <a:rPr lang="es-419" sz="1800" dirty="0"/>
              <a:t>Beneficios por Fase</a:t>
            </a:r>
          </a:p>
          <a:p>
            <a:endParaRPr lang="es-419" dirty="0"/>
          </a:p>
        </p:txBody>
      </p:sp>
      <p:grpSp>
        <p:nvGrpSpPr>
          <p:cNvPr id="15" name="Group 14">
            <a:extLst>
              <a:ext uri="{FF2B5EF4-FFF2-40B4-BE49-F238E27FC236}">
                <a16:creationId xmlns:a16="http://schemas.microsoft.com/office/drawing/2014/main" id="{B775B6F5-4F22-B6C1-2626-AF97BF84A912}"/>
              </a:ext>
            </a:extLst>
          </p:cNvPr>
          <p:cNvGrpSpPr/>
          <p:nvPr/>
        </p:nvGrpSpPr>
        <p:grpSpPr>
          <a:xfrm>
            <a:off x="334961" y="1882869"/>
            <a:ext cx="11428413" cy="4425856"/>
            <a:chOff x="428625" y="2446921"/>
            <a:chExt cx="17266138" cy="7060602"/>
          </a:xfrm>
        </p:grpSpPr>
        <p:sp>
          <p:nvSpPr>
            <p:cNvPr id="6" name="Rectangle 5">
              <a:extLst>
                <a:ext uri="{FF2B5EF4-FFF2-40B4-BE49-F238E27FC236}">
                  <a16:creationId xmlns:a16="http://schemas.microsoft.com/office/drawing/2014/main" id="{B4230F61-B711-08DC-2A2E-FB2D5112709C}"/>
                </a:ext>
              </a:extLst>
            </p:cNvPr>
            <p:cNvSpPr/>
            <p:nvPr/>
          </p:nvSpPr>
          <p:spPr>
            <a:xfrm>
              <a:off x="432206" y="3061847"/>
              <a:ext cx="17101526" cy="296606"/>
            </a:xfrm>
            <a:prstGeom prst="rect">
              <a:avLst/>
            </a:prstGeom>
            <a:solidFill>
              <a:srgbClr val="F2F2F2"/>
            </a:solidFill>
            <a:ln>
              <a:noFill/>
              <a:prstDash val="dash"/>
            </a:ln>
          </p:spPr>
          <p:txBody>
            <a:bodyPr vert="horz" wrap="square" lIns="108000" tIns="0" rIns="0" bIns="0" rtlCol="0" anchor="ctr">
              <a:noAutofit/>
            </a:bodyPr>
            <a:lstStyle/>
            <a:p>
              <a:pPr marL="19050" marR="185738">
                <a:spcBef>
                  <a:spcPts val="900"/>
                </a:spcBef>
                <a:defRPr/>
              </a:pPr>
              <a:r>
                <a:rPr lang="es-419" sz="1000" b="1" spc="-15">
                  <a:solidFill>
                    <a:srgbClr val="000000"/>
                  </a:solidFill>
                  <a:cs typeface="Calibri" panose="020F0502020204030204" pitchFamily="34" charset="0"/>
                </a:rPr>
                <a:t>Beneficio Principal</a:t>
              </a:r>
            </a:p>
          </p:txBody>
        </p:sp>
        <p:sp>
          <p:nvSpPr>
            <p:cNvPr id="7" name="object 9">
              <a:extLst>
                <a:ext uri="{FF2B5EF4-FFF2-40B4-BE49-F238E27FC236}">
                  <a16:creationId xmlns:a16="http://schemas.microsoft.com/office/drawing/2014/main" id="{CFC64A02-B334-DD6C-AA4F-BD7C78A461CB}"/>
                </a:ext>
              </a:extLst>
            </p:cNvPr>
            <p:cNvSpPr txBox="1"/>
            <p:nvPr/>
          </p:nvSpPr>
          <p:spPr>
            <a:xfrm>
              <a:off x="428626" y="3407414"/>
              <a:ext cx="17101526" cy="1232315"/>
            </a:xfrm>
            <a:prstGeom prst="rect">
              <a:avLst/>
            </a:prstGeom>
            <a:solidFill>
              <a:srgbClr val="F2F2F2"/>
            </a:solidFill>
            <a:ln>
              <a:noFill/>
              <a:prstDash val="dash"/>
            </a:ln>
          </p:spPr>
          <p:txBody>
            <a:bodyPr vert="horz" wrap="square" lIns="108000" tIns="0" rIns="0" bIns="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84150" marR="123825" indent="-171450">
                <a:spcBef>
                  <a:spcPts val="600"/>
                </a:spcBef>
                <a:buFont typeface="Arial" panose="020B0604020202020204" pitchFamily="34" charset="0"/>
                <a:buChar char="•"/>
                <a:defRPr sz="1050">
                  <a:solidFill>
                    <a:schemeClr val="tx2"/>
                  </a:solidFill>
                  <a:latin typeface="Calibri Light" panose="020F0302020204030204" pitchFamily="34" charset="0"/>
                  <a:cs typeface="Calibri Light" panose="020F0302020204030204" pitchFamily="34" charset="0"/>
                </a:defRPr>
              </a:lvl1pPr>
            </a:lstStyle>
            <a:p>
              <a:pPr marL="0" lvl="1">
                <a:lnSpc>
                  <a:spcPct val="85000"/>
                </a:lnSpc>
                <a:spcAft>
                  <a:spcPts val="900"/>
                </a:spcAft>
                <a:buSzPct val="100000"/>
                <a:defRPr/>
              </a:pPr>
              <a:r>
                <a:rPr lang="es-419" sz="1000">
                  <a:solidFill>
                    <a:prstClr val="black"/>
                  </a:solidFill>
                </a:rPr>
                <a:t>Herramienta para desbloquear la estrategia de Glencore a través de tecnología. Presenta opciones de confirmar el valor/beneficio del Proyecto mediante el piloto.</a:t>
              </a:r>
            </a:p>
          </p:txBody>
        </p:sp>
        <p:sp>
          <p:nvSpPr>
            <p:cNvPr id="8" name="Arrow: Pentagon 7">
              <a:extLst>
                <a:ext uri="{FF2B5EF4-FFF2-40B4-BE49-F238E27FC236}">
                  <a16:creationId xmlns:a16="http://schemas.microsoft.com/office/drawing/2014/main" id="{4878DB1A-4C5F-845E-390E-8F62DAF1A494}"/>
                </a:ext>
              </a:extLst>
            </p:cNvPr>
            <p:cNvSpPr/>
            <p:nvPr/>
          </p:nvSpPr>
          <p:spPr>
            <a:xfrm>
              <a:off x="428627" y="2446921"/>
              <a:ext cx="17113044" cy="234935"/>
            </a:xfrm>
            <a:prstGeom prst="homePlate">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F2F2F2"/>
                  </a:solidFill>
                  <a:cs typeface="Arial"/>
                  <a:sym typeface="Arial"/>
                </a:rPr>
                <a:t>ENTREGA DE INICIATIVAS TECNOLÓGICAS</a:t>
              </a:r>
            </a:p>
          </p:txBody>
        </p:sp>
        <p:sp>
          <p:nvSpPr>
            <p:cNvPr id="9" name="Arrow: Pentagon 8">
              <a:hlinkClick r:id="rId2" action="ppaction://hlinksldjump"/>
              <a:extLst>
                <a:ext uri="{FF2B5EF4-FFF2-40B4-BE49-F238E27FC236}">
                  <a16:creationId xmlns:a16="http://schemas.microsoft.com/office/drawing/2014/main" id="{6AEE4AF2-F7E4-C325-56F1-05E029BAE145}"/>
                </a:ext>
              </a:extLst>
            </p:cNvPr>
            <p:cNvSpPr/>
            <p:nvPr/>
          </p:nvSpPr>
          <p:spPr>
            <a:xfrm>
              <a:off x="428625" y="2778136"/>
              <a:ext cx="3442494" cy="234935"/>
            </a:xfrm>
            <a:prstGeom prst="homePlate">
              <a:avLst/>
            </a:prstGeom>
            <a:solidFill>
              <a:schemeClr val="accent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chemeClr val="bg1"/>
                  </a:solidFill>
                  <a:cs typeface="Arial"/>
                  <a:sym typeface="Arial"/>
                </a:rPr>
                <a:t>INICIATIVA</a:t>
              </a:r>
            </a:p>
          </p:txBody>
        </p:sp>
        <p:sp>
          <p:nvSpPr>
            <p:cNvPr id="10" name="Arrow: Chevron 9">
              <a:hlinkClick r:id="rId3" action="ppaction://hlinksldjump"/>
              <a:extLst>
                <a:ext uri="{FF2B5EF4-FFF2-40B4-BE49-F238E27FC236}">
                  <a16:creationId xmlns:a16="http://schemas.microsoft.com/office/drawing/2014/main" id="{4822514F-11FC-2897-39A4-B181FF61F136}"/>
                </a:ext>
              </a:extLst>
            </p:cNvPr>
            <p:cNvSpPr/>
            <p:nvPr/>
          </p:nvSpPr>
          <p:spPr>
            <a:xfrm>
              <a:off x="10722967" y="2778134"/>
              <a:ext cx="3409352" cy="234935"/>
            </a:xfrm>
            <a:prstGeom prst="chevron">
              <a:avLst/>
            </a:prstGeom>
            <a:solidFill>
              <a:schemeClr val="accent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chemeClr val="bg1"/>
                  </a:solidFill>
                  <a:cs typeface="Arial"/>
                  <a:sym typeface="Arial"/>
                </a:rPr>
                <a:t>FACTIBILIDAD</a:t>
              </a:r>
            </a:p>
          </p:txBody>
        </p:sp>
        <p:sp>
          <p:nvSpPr>
            <p:cNvPr id="11" name="Arrow: Chevron 10">
              <a:hlinkClick r:id="rId4" action="ppaction://hlinksldjump"/>
              <a:extLst>
                <a:ext uri="{FF2B5EF4-FFF2-40B4-BE49-F238E27FC236}">
                  <a16:creationId xmlns:a16="http://schemas.microsoft.com/office/drawing/2014/main" id="{D5BF08FD-B301-2F92-49F6-6CFE419F7F54}"/>
                </a:ext>
              </a:extLst>
            </p:cNvPr>
            <p:cNvSpPr/>
            <p:nvPr/>
          </p:nvSpPr>
          <p:spPr>
            <a:xfrm>
              <a:off x="7280471" y="2778134"/>
              <a:ext cx="3409352" cy="234935"/>
            </a:xfrm>
            <a:prstGeom prst="chevron">
              <a:avLst/>
            </a:prstGeom>
            <a:solidFill>
              <a:schemeClr val="accent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chemeClr val="bg1"/>
                  </a:solidFill>
                  <a:cs typeface="Arial"/>
                  <a:sym typeface="Arial"/>
                </a:rPr>
                <a:t>VERIFICAR</a:t>
              </a:r>
            </a:p>
          </p:txBody>
        </p:sp>
        <p:sp>
          <p:nvSpPr>
            <p:cNvPr id="12" name="Arrow: Chevron 11">
              <a:extLst>
                <a:ext uri="{FF2B5EF4-FFF2-40B4-BE49-F238E27FC236}">
                  <a16:creationId xmlns:a16="http://schemas.microsoft.com/office/drawing/2014/main" id="{B16F7A08-2FDC-9D38-37C7-5FE942799D37}"/>
                </a:ext>
              </a:extLst>
            </p:cNvPr>
            <p:cNvSpPr/>
            <p:nvPr/>
          </p:nvSpPr>
          <p:spPr>
            <a:xfrm>
              <a:off x="14132318" y="2778134"/>
              <a:ext cx="3409352" cy="234935"/>
            </a:xfrm>
            <a:prstGeom prst="chevron">
              <a:avLst/>
            </a:prstGeom>
            <a:solidFill>
              <a:schemeClr val="accent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F2F2F2"/>
                  </a:solidFill>
                  <a:cs typeface="Arial"/>
                  <a:sym typeface="Arial"/>
                </a:rPr>
                <a:t>ESCALA</a:t>
              </a:r>
            </a:p>
          </p:txBody>
        </p:sp>
        <p:sp>
          <p:nvSpPr>
            <p:cNvPr id="13" name="Arrow: Chevron 12">
              <a:hlinkClick r:id="rId5" action="ppaction://hlinksldjump"/>
              <a:extLst>
                <a:ext uri="{FF2B5EF4-FFF2-40B4-BE49-F238E27FC236}">
                  <a16:creationId xmlns:a16="http://schemas.microsoft.com/office/drawing/2014/main" id="{174BD794-EF67-5030-D6E3-F4BADCC98794}"/>
                </a:ext>
              </a:extLst>
            </p:cNvPr>
            <p:cNvSpPr/>
            <p:nvPr/>
          </p:nvSpPr>
          <p:spPr>
            <a:xfrm>
              <a:off x="3871120" y="2778136"/>
              <a:ext cx="3409352" cy="234935"/>
            </a:xfrm>
            <a:prstGeom prst="chevron">
              <a:avLst/>
            </a:prstGeom>
            <a:solidFill>
              <a:schemeClr val="accent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en-AU" sz="1000" b="1" kern="0" dirty="0">
                  <a:solidFill>
                    <a:schemeClr val="bg1"/>
                  </a:solidFill>
                  <a:cs typeface="Arial"/>
                  <a:sym typeface="Arial"/>
                </a:rPr>
                <a:t>INVESTIGAR</a:t>
              </a:r>
            </a:p>
          </p:txBody>
        </p:sp>
        <p:sp>
          <p:nvSpPr>
            <p:cNvPr id="14" name="TextBox 13">
              <a:extLst>
                <a:ext uri="{FF2B5EF4-FFF2-40B4-BE49-F238E27FC236}">
                  <a16:creationId xmlns:a16="http://schemas.microsoft.com/office/drawing/2014/main" id="{A91DAD97-19B6-783E-14FC-95999058987F}"/>
                </a:ext>
              </a:extLst>
            </p:cNvPr>
            <p:cNvSpPr txBox="1"/>
            <p:nvPr/>
          </p:nvSpPr>
          <p:spPr>
            <a:xfrm>
              <a:off x="593237" y="4874664"/>
              <a:ext cx="17101526" cy="4632859"/>
            </a:xfrm>
            <a:prstGeom prst="rect">
              <a:avLst/>
            </a:prstGeom>
            <a:noFill/>
          </p:spPr>
          <p:txBody>
            <a:bodyPr wrap="square" lIns="0" tIns="0" rIns="0" bIns="0" rtlCol="0">
              <a:noAutofit/>
            </a:bodyPr>
            <a:lstStyle/>
            <a:p>
              <a:pPr marL="285750" indent="-285750" algn="l">
                <a:lnSpc>
                  <a:spcPct val="150000"/>
                </a:lnSpc>
                <a:buClr>
                  <a:schemeClr val="accent1"/>
                </a:buClr>
                <a:buFont typeface="Arial" panose="020B0604020202020204" pitchFamily="34" charset="0"/>
                <a:buChar char="•"/>
              </a:pPr>
              <a:r>
                <a:rPr lang="es-419" sz="1100" dirty="0"/>
                <a:t>Genera opciones de salida temprana, dado que puede confirmar valor en forma anticipada.</a:t>
              </a:r>
            </a:p>
            <a:p>
              <a:pPr marL="285750" indent="-285750" algn="l">
                <a:lnSpc>
                  <a:spcPct val="150000"/>
                </a:lnSpc>
                <a:buClr>
                  <a:schemeClr val="accent1"/>
                </a:buClr>
                <a:buFont typeface="Arial" panose="020B0604020202020204" pitchFamily="34" charset="0"/>
                <a:buChar char="•"/>
              </a:pPr>
              <a:r>
                <a:rPr lang="es-419" sz="1100" dirty="0"/>
                <a:t>Acceso a profesionales con experiencia en tecnología en la industria</a:t>
              </a:r>
            </a:p>
            <a:p>
              <a:pPr marL="285750" indent="-285750" algn="l">
                <a:lnSpc>
                  <a:spcPct val="150000"/>
                </a:lnSpc>
                <a:buClr>
                  <a:schemeClr val="accent1"/>
                </a:buClr>
                <a:buFont typeface="Arial" panose="020B0604020202020204" pitchFamily="34" charset="0"/>
                <a:buChar char="•"/>
              </a:pPr>
              <a:r>
                <a:rPr lang="es-419" sz="1100" dirty="0"/>
                <a:t>Uso de FEL para minimizar el riesgo de la implementación final</a:t>
              </a:r>
            </a:p>
            <a:p>
              <a:pPr marL="285750" indent="-285750" algn="l">
                <a:lnSpc>
                  <a:spcPct val="150000"/>
                </a:lnSpc>
                <a:buClr>
                  <a:schemeClr val="accent1"/>
                </a:buClr>
                <a:buFont typeface="Arial" panose="020B0604020202020204" pitchFamily="34" charset="0"/>
                <a:buChar char="•"/>
              </a:pPr>
              <a:r>
                <a:rPr lang="es-ES" sz="1100" dirty="0"/>
                <a:t>Incorporación de Análisis de Riesgos multifocal y Restricciones</a:t>
              </a:r>
            </a:p>
            <a:p>
              <a:pPr marL="285750" indent="-285750" algn="l">
                <a:lnSpc>
                  <a:spcPct val="150000"/>
                </a:lnSpc>
                <a:buClr>
                  <a:schemeClr val="accent1"/>
                </a:buClr>
                <a:buFont typeface="Arial" panose="020B0604020202020204" pitchFamily="34" charset="0"/>
                <a:buChar char="•"/>
              </a:pPr>
              <a:r>
                <a:rPr lang="es-ES" sz="1100" dirty="0"/>
                <a:t>Análisis de Impacto en la Organización (desde etapas tempranas)</a:t>
              </a:r>
            </a:p>
            <a:p>
              <a:pPr marL="285750" indent="-285750" algn="l">
                <a:lnSpc>
                  <a:spcPct val="150000"/>
                </a:lnSpc>
                <a:buClr>
                  <a:schemeClr val="accent1"/>
                </a:buClr>
                <a:buFont typeface="Arial" panose="020B0604020202020204" pitchFamily="34" charset="0"/>
                <a:buChar char="•"/>
              </a:pPr>
              <a:r>
                <a:rPr lang="es-419" sz="1100" dirty="0"/>
                <a:t>Utiliza involucramientos tempranos con el sitio confirmando requerimientos en proyectos “</a:t>
              </a:r>
              <a:r>
                <a:rPr lang="es-419" sz="1100" dirty="0" err="1"/>
                <a:t>Brownfield</a:t>
              </a:r>
              <a:r>
                <a:rPr lang="es-419" sz="1100" dirty="0"/>
                <a:t>”</a:t>
              </a:r>
            </a:p>
            <a:p>
              <a:pPr marL="285750" indent="-285750" algn="l">
                <a:lnSpc>
                  <a:spcPct val="150000"/>
                </a:lnSpc>
                <a:buClr>
                  <a:schemeClr val="accent1"/>
                </a:buClr>
                <a:buFont typeface="Arial" panose="020B0604020202020204" pitchFamily="34" charset="0"/>
                <a:buChar char="•"/>
              </a:pPr>
              <a:r>
                <a:rPr lang="es-419" sz="1100" dirty="0"/>
                <a:t>Aprendizaje en piloto y transición a Operación Parcial (TBC), generando opción de aprendizaje en el tiempo con la operación</a:t>
              </a:r>
            </a:p>
            <a:p>
              <a:pPr marL="285750" indent="-285750" algn="l">
                <a:lnSpc>
                  <a:spcPct val="150000"/>
                </a:lnSpc>
                <a:buClr>
                  <a:schemeClr val="accent1"/>
                </a:buClr>
                <a:buFont typeface="Arial" panose="020B0604020202020204" pitchFamily="34" charset="0"/>
                <a:buChar char="•"/>
              </a:pPr>
              <a:r>
                <a:rPr lang="es-419" sz="1100" dirty="0"/>
                <a:t>Desarrollo de herramientas opcionales como </a:t>
              </a:r>
              <a:r>
                <a:rPr lang="es-419" sz="1100" i="1" dirty="0" err="1"/>
                <a:t>benchmarks</a:t>
              </a:r>
              <a:r>
                <a:rPr lang="es-419" sz="1100" dirty="0"/>
                <a:t>, laboratorio, mini pilotos, entre otros</a:t>
              </a:r>
            </a:p>
            <a:p>
              <a:pPr marL="285750" indent="-285750" algn="l">
                <a:lnSpc>
                  <a:spcPct val="150000"/>
                </a:lnSpc>
                <a:buClr>
                  <a:schemeClr val="accent1"/>
                </a:buClr>
                <a:buFont typeface="Arial" panose="020B0604020202020204" pitchFamily="34" charset="0"/>
                <a:buChar char="•"/>
              </a:pPr>
              <a:r>
                <a:rPr lang="es-419" sz="1100" dirty="0"/>
                <a:t>Evaluación temprana del escalamiento en función de facilidad de implementar</a:t>
              </a:r>
            </a:p>
            <a:p>
              <a:pPr marL="285750" indent="-285750" algn="l">
                <a:buClr>
                  <a:schemeClr val="accent1"/>
                </a:buClr>
                <a:buFont typeface="Arial" panose="020B0604020202020204" pitchFamily="34" charset="0"/>
                <a:buChar char="•"/>
              </a:pPr>
              <a:endParaRPr lang="es-419" sz="1200" dirty="0"/>
            </a:p>
            <a:p>
              <a:pPr marL="285750" indent="-285750" algn="l">
                <a:buClr>
                  <a:schemeClr val="accent1"/>
                </a:buClr>
                <a:buFont typeface="Arial" panose="020B0604020202020204" pitchFamily="34" charset="0"/>
                <a:buChar char="•"/>
              </a:pPr>
              <a:endParaRPr lang="es-419" sz="1200" dirty="0"/>
            </a:p>
          </p:txBody>
        </p:sp>
      </p:grpSp>
    </p:spTree>
    <p:extLst>
      <p:ext uri="{BB962C8B-B14F-4D97-AF65-F5344CB8AC3E}">
        <p14:creationId xmlns:p14="http://schemas.microsoft.com/office/powerpoint/2010/main" val="414294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B17C-D773-C39A-A2F2-C6C6F1C2DE65}"/>
              </a:ext>
            </a:extLst>
          </p:cNvPr>
          <p:cNvSpPr>
            <a:spLocks noGrp="1"/>
          </p:cNvSpPr>
          <p:nvPr>
            <p:ph type="title"/>
          </p:nvPr>
        </p:nvSpPr>
        <p:spPr/>
        <p:txBody>
          <a:bodyPr/>
          <a:lstStyle/>
          <a:p>
            <a:r>
              <a:rPr lang="en-US" dirty="0" err="1"/>
              <a:t>Quiénes</a:t>
            </a:r>
            <a:r>
              <a:rPr lang="en-US" dirty="0"/>
              <a:t> </a:t>
            </a:r>
            <a:r>
              <a:rPr lang="en-US" dirty="0" err="1"/>
              <a:t>somos</a:t>
            </a:r>
            <a:endParaRPr lang="en-US" dirty="0"/>
          </a:p>
        </p:txBody>
      </p:sp>
      <p:sp>
        <p:nvSpPr>
          <p:cNvPr id="4" name="Footer Placeholder 3">
            <a:extLst>
              <a:ext uri="{FF2B5EF4-FFF2-40B4-BE49-F238E27FC236}">
                <a16:creationId xmlns:a16="http://schemas.microsoft.com/office/drawing/2014/main" id="{47EA9A98-3FFD-B082-6CCF-C7767E28287B}"/>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B55BA0F9-E569-EB2D-B177-812407DB031B}"/>
              </a:ext>
            </a:extLst>
          </p:cNvPr>
          <p:cNvSpPr>
            <a:spLocks noGrp="1"/>
          </p:cNvSpPr>
          <p:nvPr>
            <p:ph type="body" sz="quarter" idx="14"/>
          </p:nvPr>
        </p:nvSpPr>
        <p:spPr>
          <a:xfrm>
            <a:off x="2939985" y="2197684"/>
            <a:ext cx="2813414" cy="2454526"/>
          </a:xfrm>
        </p:spPr>
        <p:txBody>
          <a:bodyPr/>
          <a:lstStyle/>
          <a:p>
            <a:r>
              <a:rPr lang="en-GB" sz="1800" dirty="0"/>
              <a:t>Marcela Livia Caso</a:t>
            </a:r>
          </a:p>
          <a:p>
            <a:pPr lvl="1"/>
            <a:r>
              <a:rPr lang="en-GB" sz="1100" dirty="0" err="1"/>
              <a:t>IngenierO</a:t>
            </a:r>
            <a:r>
              <a:rPr lang="en-GB" sz="1100" dirty="0"/>
              <a:t> de </a:t>
            </a:r>
            <a:r>
              <a:rPr lang="en-GB" sz="1100" dirty="0" err="1"/>
              <a:t>procesos</a:t>
            </a:r>
            <a:endParaRPr lang="en-GB" sz="1100" dirty="0"/>
          </a:p>
          <a:p>
            <a:pPr marL="90488" lvl="2" indent="-87313">
              <a:buFont typeface="Arial" panose="020B0604020202020204" pitchFamily="34" charset="0"/>
              <a:buChar char="•"/>
            </a:pPr>
            <a:r>
              <a:rPr lang="es-ES" sz="1100" dirty="0"/>
              <a:t>Manager Processing</a:t>
            </a:r>
          </a:p>
          <a:p>
            <a:pPr marL="90488" lvl="2" indent="-87313">
              <a:buFont typeface="Arial" panose="020B0604020202020204" pitchFamily="34" charset="0"/>
              <a:buChar char="•"/>
            </a:pPr>
            <a:r>
              <a:rPr lang="es-ES" sz="1100" dirty="0"/>
              <a:t>En Glencore desde 2023</a:t>
            </a:r>
          </a:p>
          <a:p>
            <a:pPr marL="90488" lvl="2" indent="-87313">
              <a:buFont typeface="Arial" panose="020B0604020202020204" pitchFamily="34" charset="0"/>
              <a:buChar char="•"/>
            </a:pPr>
            <a:r>
              <a:rPr lang="es-ES" sz="1100" dirty="0"/>
              <a:t>Manager Proyectos Tecnología de Procesos</a:t>
            </a:r>
          </a:p>
          <a:p>
            <a:pPr marL="90488" lvl="2" indent="-87313">
              <a:buFont typeface="Arial" panose="020B0604020202020204" pitchFamily="34" charset="0"/>
              <a:buChar char="•"/>
            </a:pPr>
            <a:r>
              <a:rPr lang="es-ES" sz="1100" dirty="0"/>
              <a:t>Vasta experiencia en Minería de Cobre con foco en Ingeniería de Procesos</a:t>
            </a:r>
          </a:p>
        </p:txBody>
      </p:sp>
      <p:sp>
        <p:nvSpPr>
          <p:cNvPr id="7" name="Text Placeholder 6">
            <a:extLst>
              <a:ext uri="{FF2B5EF4-FFF2-40B4-BE49-F238E27FC236}">
                <a16:creationId xmlns:a16="http://schemas.microsoft.com/office/drawing/2014/main" id="{14DFAC13-E18C-6DD6-C015-BA515D67F3FD}"/>
              </a:ext>
            </a:extLst>
          </p:cNvPr>
          <p:cNvSpPr>
            <a:spLocks noGrp="1"/>
          </p:cNvSpPr>
          <p:nvPr>
            <p:ph type="body" sz="quarter" idx="16"/>
          </p:nvPr>
        </p:nvSpPr>
        <p:spPr>
          <a:xfrm>
            <a:off x="8547963" y="2197684"/>
            <a:ext cx="2813414" cy="2454526"/>
          </a:xfrm>
        </p:spPr>
        <p:txBody>
          <a:bodyPr/>
          <a:lstStyle/>
          <a:p>
            <a:r>
              <a:rPr lang="en-US" sz="1800" dirty="0"/>
              <a:t>Germán Contreras</a:t>
            </a:r>
          </a:p>
          <a:p>
            <a:pPr lvl="1"/>
            <a:r>
              <a:rPr lang="en-US" sz="1100" dirty="0" err="1"/>
              <a:t>Ingeniero</a:t>
            </a:r>
            <a:r>
              <a:rPr lang="en-US" sz="1100" dirty="0"/>
              <a:t> CIVIL (</a:t>
            </a:r>
            <a:r>
              <a:rPr lang="en-US" sz="1100" dirty="0" err="1"/>
              <a:t>MS.Engineering</a:t>
            </a:r>
            <a:r>
              <a:rPr lang="en-US" sz="1100" dirty="0"/>
              <a:t>)</a:t>
            </a:r>
          </a:p>
          <a:p>
            <a:pPr lvl="2"/>
            <a:r>
              <a:rPr lang="es-ES" sz="1100" dirty="0"/>
              <a:t>Manager </a:t>
            </a:r>
            <a:r>
              <a:rPr lang="es-ES" sz="1100" dirty="0" err="1"/>
              <a:t>Studies</a:t>
            </a:r>
            <a:r>
              <a:rPr lang="es-ES" sz="1100" dirty="0"/>
              <a:t> &amp; Control</a:t>
            </a:r>
          </a:p>
          <a:p>
            <a:pPr lvl="2"/>
            <a:r>
              <a:rPr lang="es-ES" sz="1100" dirty="0"/>
              <a:t>En Glencore desde 2021</a:t>
            </a:r>
          </a:p>
          <a:p>
            <a:pPr lvl="2"/>
            <a:r>
              <a:rPr lang="es-ES" sz="1100" dirty="0"/>
              <a:t>Manager Estudios en etapas tempranas</a:t>
            </a:r>
          </a:p>
          <a:p>
            <a:pPr lvl="2"/>
            <a:r>
              <a:rPr lang="es-ES" sz="1100" dirty="0"/>
              <a:t>Experiencia en Proyectos de Infraestructura (Ingeniería, Seguridad y Ejecución)</a:t>
            </a:r>
          </a:p>
          <a:p>
            <a:pPr lvl="2"/>
            <a:r>
              <a:rPr lang="es-ES" sz="1100" dirty="0"/>
              <a:t>En Tecnología desde 2017</a:t>
            </a:r>
            <a:endParaRPr lang="en-US" sz="1100" dirty="0"/>
          </a:p>
        </p:txBody>
      </p:sp>
      <p:sp>
        <p:nvSpPr>
          <p:cNvPr id="23" name="Text Placeholder 22">
            <a:extLst>
              <a:ext uri="{FF2B5EF4-FFF2-40B4-BE49-F238E27FC236}">
                <a16:creationId xmlns:a16="http://schemas.microsoft.com/office/drawing/2014/main" id="{262F41F1-67C4-2B23-46FA-F7047B14528C}"/>
              </a:ext>
            </a:extLst>
          </p:cNvPr>
          <p:cNvSpPr>
            <a:spLocks noGrp="1"/>
          </p:cNvSpPr>
          <p:nvPr>
            <p:ph type="body" sz="quarter" idx="13"/>
          </p:nvPr>
        </p:nvSpPr>
        <p:spPr/>
        <p:txBody>
          <a:bodyPr/>
          <a:lstStyle/>
          <a:p>
            <a:r>
              <a:rPr lang="en-US" dirty="0" err="1"/>
              <a:t>Presentación</a:t>
            </a:r>
            <a:endParaRPr lang="en-US" dirty="0"/>
          </a:p>
        </p:txBody>
      </p:sp>
      <p:pic>
        <p:nvPicPr>
          <p:cNvPr id="46" name="Picture 45">
            <a:extLst>
              <a:ext uri="{FF2B5EF4-FFF2-40B4-BE49-F238E27FC236}">
                <a16:creationId xmlns:a16="http://schemas.microsoft.com/office/drawing/2014/main" id="{3635D62B-BA40-F9F3-9E85-7EA5E66922C0}"/>
              </a:ext>
            </a:extLst>
          </p:cNvPr>
          <p:cNvPicPr>
            <a:picLocks noChangeAspect="1"/>
          </p:cNvPicPr>
          <p:nvPr/>
        </p:nvPicPr>
        <p:blipFill>
          <a:blip r:embed="rId2"/>
          <a:stretch>
            <a:fillRect/>
          </a:stretch>
        </p:blipFill>
        <p:spPr>
          <a:xfrm>
            <a:off x="738183" y="2197684"/>
            <a:ext cx="2201802" cy="2454526"/>
          </a:xfrm>
          <a:prstGeom prst="rect">
            <a:avLst/>
          </a:prstGeom>
        </p:spPr>
      </p:pic>
      <p:pic>
        <p:nvPicPr>
          <p:cNvPr id="47" name="Picture 46">
            <a:extLst>
              <a:ext uri="{FF2B5EF4-FFF2-40B4-BE49-F238E27FC236}">
                <a16:creationId xmlns:a16="http://schemas.microsoft.com/office/drawing/2014/main" id="{664391C5-BFBE-3900-7DBF-5368A23ED95F}"/>
              </a:ext>
            </a:extLst>
          </p:cNvPr>
          <p:cNvPicPr>
            <a:picLocks noChangeAspect="1"/>
          </p:cNvPicPr>
          <p:nvPr/>
        </p:nvPicPr>
        <p:blipFill rotWithShape="1">
          <a:blip r:embed="rId3">
            <a:extLst>
              <a:ext uri="{28A0092B-C50C-407E-A947-70E740481C1C}">
                <a14:useLocalDpi xmlns:a14="http://schemas.microsoft.com/office/drawing/2010/main" val="0"/>
              </a:ext>
            </a:extLst>
          </a:blip>
          <a:srcRect l="22930" t="17481" r="15654" b="41368"/>
          <a:stretch/>
        </p:blipFill>
        <p:spPr>
          <a:xfrm>
            <a:off x="6346161" y="2197684"/>
            <a:ext cx="2201802" cy="2454526"/>
          </a:xfrm>
          <a:prstGeom prst="rect">
            <a:avLst/>
          </a:prstGeom>
        </p:spPr>
      </p:pic>
      <p:sp>
        <p:nvSpPr>
          <p:cNvPr id="52" name="Rectangle 51">
            <a:extLst>
              <a:ext uri="{FF2B5EF4-FFF2-40B4-BE49-F238E27FC236}">
                <a16:creationId xmlns:a16="http://schemas.microsoft.com/office/drawing/2014/main" id="{9825B18C-8B93-6A5A-9321-4F8B77A0985C}"/>
              </a:ext>
            </a:extLst>
          </p:cNvPr>
          <p:cNvSpPr/>
          <p:nvPr/>
        </p:nvSpPr>
        <p:spPr>
          <a:xfrm rot="5400000">
            <a:off x="5465003" y="483866"/>
            <a:ext cx="1169551" cy="10623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4119947A-0F87-604B-38C8-7C0A50FDC33F}"/>
              </a:ext>
            </a:extLst>
          </p:cNvPr>
          <p:cNvSpPr txBox="1"/>
          <p:nvPr/>
        </p:nvSpPr>
        <p:spPr>
          <a:xfrm>
            <a:off x="1842550" y="5381355"/>
            <a:ext cx="8442732" cy="954107"/>
          </a:xfrm>
          <a:prstGeom prst="rect">
            <a:avLst/>
          </a:prstGeom>
          <a:noFill/>
        </p:spPr>
        <p:txBody>
          <a:bodyPr wrap="square">
            <a:spAutoFit/>
          </a:bodyPr>
          <a:lstStyle/>
          <a:p>
            <a:pPr algn="ctr"/>
            <a:r>
              <a:rPr lang="es-ES" sz="1400" dirty="0"/>
              <a:t>Ambos formamos parte de estudios en etapas tempranas, donde logramos aplicar el Marco de Proyectos Tecnológicos en el Desarrollo de estudios, gestión, apuntando a la temprana reducción de riesgos de la Tecnología en estudio.</a:t>
            </a:r>
          </a:p>
          <a:p>
            <a:pPr algn="ctr"/>
            <a:endParaRPr lang="es-ES" sz="1400" dirty="0"/>
          </a:p>
        </p:txBody>
      </p:sp>
    </p:spTree>
    <p:extLst>
      <p:ext uri="{BB962C8B-B14F-4D97-AF65-F5344CB8AC3E}">
        <p14:creationId xmlns:p14="http://schemas.microsoft.com/office/powerpoint/2010/main" val="384404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864F-B293-5643-BCFF-491DD2F817FF}"/>
              </a:ext>
            </a:extLst>
          </p:cNvPr>
          <p:cNvSpPr>
            <a:spLocks noGrp="1"/>
          </p:cNvSpPr>
          <p:nvPr>
            <p:ph type="title"/>
          </p:nvPr>
        </p:nvSpPr>
        <p:spPr/>
        <p:txBody>
          <a:bodyPr/>
          <a:lstStyle/>
          <a:p>
            <a:r>
              <a:rPr lang="en-GB" dirty="0"/>
              <a:t>Gracias</a:t>
            </a:r>
          </a:p>
        </p:txBody>
      </p:sp>
      <p:sp>
        <p:nvSpPr>
          <p:cNvPr id="3" name="Text Placeholder 2">
            <a:extLst>
              <a:ext uri="{FF2B5EF4-FFF2-40B4-BE49-F238E27FC236}">
                <a16:creationId xmlns:a16="http://schemas.microsoft.com/office/drawing/2014/main" id="{2C91DCA7-CC68-D941-81FA-6449C910295E}"/>
              </a:ext>
            </a:extLst>
          </p:cNvPr>
          <p:cNvSpPr>
            <a:spLocks noGrp="1"/>
          </p:cNvSpPr>
          <p:nvPr>
            <p:ph type="body" idx="1"/>
          </p:nvPr>
        </p:nvSpPr>
        <p:spPr/>
        <p:txBody>
          <a:bodyPr anchor="b"/>
          <a:lstStyle/>
          <a:p>
            <a:r>
              <a:rPr lang="en-GB" sz="1600" b="0" dirty="0"/>
              <a:t>Para mayor </a:t>
            </a:r>
            <a:r>
              <a:rPr lang="en-GB" sz="1600" b="0" dirty="0" err="1"/>
              <a:t>información</a:t>
            </a:r>
            <a:r>
              <a:rPr lang="en-GB" sz="1600" b="0" dirty="0"/>
              <a:t> </a:t>
            </a:r>
            <a:r>
              <a:rPr lang="en-GB" sz="1600" b="0" dirty="0" err="1"/>
              <a:t>visite</a:t>
            </a:r>
            <a:r>
              <a:rPr lang="en-GB" sz="1600" b="0" dirty="0"/>
              <a:t>:</a:t>
            </a:r>
          </a:p>
          <a:p>
            <a:r>
              <a:rPr lang="en-GB" sz="1600" dirty="0"/>
              <a:t>www.glencore.com</a:t>
            </a:r>
          </a:p>
        </p:txBody>
      </p:sp>
      <p:sp>
        <p:nvSpPr>
          <p:cNvPr id="4" name="Date Placeholder 3">
            <a:extLst>
              <a:ext uri="{FF2B5EF4-FFF2-40B4-BE49-F238E27FC236}">
                <a16:creationId xmlns:a16="http://schemas.microsoft.com/office/drawing/2014/main" id="{31A26466-5C5F-5E42-ACA0-57F3E119BD35}"/>
              </a:ext>
            </a:extLst>
          </p:cNvPr>
          <p:cNvSpPr>
            <a:spLocks noGrp="1"/>
          </p:cNvSpPr>
          <p:nvPr>
            <p:ph type="dt" sz="half" idx="10"/>
          </p:nvPr>
        </p:nvSpPr>
        <p:spPr/>
        <p:txBody>
          <a:bodyPr/>
          <a:lstStyle/>
          <a:p>
            <a:fld id="{FD773AA5-94D0-2745-85CB-E7A6BE76E562}" type="datetime4">
              <a:rPr lang="en-GB" smtClean="0"/>
              <a:t>05 September 2024</a:t>
            </a:fld>
            <a:endParaRPr lang="en-GB"/>
          </a:p>
        </p:txBody>
      </p:sp>
    </p:spTree>
    <p:extLst>
      <p:ext uri="{BB962C8B-B14F-4D97-AF65-F5344CB8AC3E}">
        <p14:creationId xmlns:p14="http://schemas.microsoft.com/office/powerpoint/2010/main" val="323089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8AABBD-ABF9-1479-9D10-723A26D75E48}"/>
              </a:ext>
            </a:extLst>
          </p:cNvPr>
          <p:cNvSpPr/>
          <p:nvPr/>
        </p:nvSpPr>
        <p:spPr>
          <a:xfrm rot="5400000">
            <a:off x="2870141" y="3722689"/>
            <a:ext cx="796965" cy="4626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4E68F33-245A-B1DF-922F-B6F0F0E1C54F}"/>
              </a:ext>
            </a:extLst>
          </p:cNvPr>
          <p:cNvSpPr/>
          <p:nvPr/>
        </p:nvSpPr>
        <p:spPr>
          <a:xfrm rot="5400000">
            <a:off x="2870141" y="2803622"/>
            <a:ext cx="796965" cy="4626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ontent Placeholder 9">
            <a:extLst>
              <a:ext uri="{FF2B5EF4-FFF2-40B4-BE49-F238E27FC236}">
                <a16:creationId xmlns:a16="http://schemas.microsoft.com/office/drawing/2014/main" id="{C314EC5C-B7B4-2C4E-1B60-C2C199DD3EC1}"/>
              </a:ext>
            </a:extLst>
          </p:cNvPr>
          <p:cNvGraphicFramePr>
            <a:graphicFrameLocks noGrp="1"/>
          </p:cNvGraphicFramePr>
          <p:nvPr>
            <p:ph sz="half" idx="1"/>
            <p:extLst>
              <p:ext uri="{D42A27DB-BD31-4B8C-83A1-F6EECF244321}">
                <p14:modId xmlns:p14="http://schemas.microsoft.com/office/powerpoint/2010/main" val="467128428"/>
              </p:ext>
            </p:extLst>
          </p:nvPr>
        </p:nvGraphicFramePr>
        <p:xfrm>
          <a:off x="359026" y="2655807"/>
          <a:ext cx="5645937" cy="1940257"/>
        </p:xfrm>
        <a:graphic>
          <a:graphicData uri="http://schemas.openxmlformats.org/drawingml/2006/table">
            <a:tbl>
              <a:tblPr firstRow="1" bandRow="1">
                <a:tableStyleId>{5C22544A-7EE6-4342-B048-85BDC9FD1C3A}</a:tableStyleId>
              </a:tblPr>
              <a:tblGrid>
                <a:gridCol w="1271725">
                  <a:extLst>
                    <a:ext uri="{9D8B030D-6E8A-4147-A177-3AD203B41FA5}">
                      <a16:colId xmlns:a16="http://schemas.microsoft.com/office/drawing/2014/main" val="3357688672"/>
                    </a:ext>
                  </a:extLst>
                </a:gridCol>
                <a:gridCol w="4374212">
                  <a:extLst>
                    <a:ext uri="{9D8B030D-6E8A-4147-A177-3AD203B41FA5}">
                      <a16:colId xmlns:a16="http://schemas.microsoft.com/office/drawing/2014/main" val="3932572999"/>
                    </a:ext>
                  </a:extLst>
                </a:gridCol>
              </a:tblGrid>
              <a:tr h="325323">
                <a:tc>
                  <a:txBody>
                    <a:bodyPr/>
                    <a:lstStyle/>
                    <a:p>
                      <a:pPr rtl="0"/>
                      <a:r>
                        <a:rPr lang="es-419" sz="1200" b="1" noProof="0" dirty="0">
                          <a:solidFill>
                            <a:schemeClr val="tx1"/>
                          </a:solidFill>
                        </a:rPr>
                        <a:t>Origen</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tc>
                  <a:txBody>
                    <a:bodyPr/>
                    <a:lstStyle/>
                    <a:p>
                      <a:pPr rtl="0"/>
                      <a:r>
                        <a:rPr lang="es-419" sz="1200" b="0" noProof="0" dirty="0">
                          <a:solidFill>
                            <a:schemeClr val="tx1"/>
                          </a:solidFill>
                        </a:rPr>
                        <a:t>2021</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extLst>
                  <a:ext uri="{0D108BD9-81ED-4DB2-BD59-A6C34878D82A}">
                    <a16:rowId xmlns:a16="http://schemas.microsoft.com/office/drawing/2014/main" val="3627577037"/>
                  </a:ext>
                </a:extLst>
              </a:tr>
              <a:tr h="482144">
                <a:tc>
                  <a:txBody>
                    <a:bodyPr/>
                    <a:lstStyle/>
                    <a:p>
                      <a:pPr rtl="0"/>
                      <a:r>
                        <a:rPr lang="es-419" sz="1200" b="1" noProof="0" dirty="0">
                          <a:solidFill>
                            <a:schemeClr val="tx1"/>
                          </a:solidFill>
                        </a:rPr>
                        <a:t>Objetivo</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tc>
                  <a:txBody>
                    <a:bodyPr/>
                    <a:lstStyle/>
                    <a:p>
                      <a:pPr rtl="0"/>
                      <a:r>
                        <a:rPr lang="es-419" sz="1200" noProof="0" dirty="0">
                          <a:solidFill>
                            <a:schemeClr val="tx1"/>
                          </a:solidFill>
                        </a:rPr>
                        <a:t>Desplegar estrategia mediante </a:t>
                      </a:r>
                      <a:r>
                        <a:rPr lang="es-419" sz="1200" i="1" noProof="0" dirty="0">
                          <a:solidFill>
                            <a:schemeClr val="tx1"/>
                          </a:solidFill>
                        </a:rPr>
                        <a:t>la reducción de </a:t>
                      </a:r>
                      <a:r>
                        <a:rPr lang="es-419" sz="1200" i="0" noProof="0" dirty="0">
                          <a:solidFill>
                            <a:schemeClr val="tx1"/>
                          </a:solidFill>
                        </a:rPr>
                        <a:t>riesgos</a:t>
                      </a:r>
                      <a:r>
                        <a:rPr lang="es-419" sz="1200" noProof="0" dirty="0">
                          <a:solidFill>
                            <a:schemeClr val="tx1"/>
                          </a:solidFill>
                        </a:rPr>
                        <a:t> de tecnologías respondiendo a </a:t>
                      </a:r>
                      <a:r>
                        <a:rPr lang="es-419" sz="1200" i="1" noProof="0" dirty="0">
                          <a:solidFill>
                            <a:schemeClr val="tx1"/>
                          </a:solidFill>
                        </a:rPr>
                        <a:t>Full Potencial.</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extLst>
                  <a:ext uri="{0D108BD9-81ED-4DB2-BD59-A6C34878D82A}">
                    <a16:rowId xmlns:a16="http://schemas.microsoft.com/office/drawing/2014/main" val="3928923635"/>
                  </a:ext>
                </a:extLst>
              </a:tr>
              <a:tr h="482144">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s-419" sz="1200" b="1" noProof="0" dirty="0">
                          <a:solidFill>
                            <a:schemeClr val="tx1"/>
                          </a:solidFill>
                        </a:rPr>
                        <a:t>Propósito</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s-419" sz="1200" noProof="0" dirty="0">
                          <a:solidFill>
                            <a:schemeClr val="tx1"/>
                          </a:solidFill>
                        </a:rPr>
                        <a:t>Ser medio de gestión de portafolio de tecnología de Glencore</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extLst>
                  <a:ext uri="{0D108BD9-81ED-4DB2-BD59-A6C34878D82A}">
                    <a16:rowId xmlns:a16="http://schemas.microsoft.com/office/drawing/2014/main" val="1914148682"/>
                  </a:ext>
                </a:extLst>
              </a:tr>
              <a:tr h="325323">
                <a:tc>
                  <a:txBody>
                    <a:bodyPr/>
                    <a:lstStyle/>
                    <a:p>
                      <a:pPr rtl="0"/>
                      <a:r>
                        <a:rPr lang="es-419" sz="1200" b="1" noProof="0" dirty="0">
                          <a:solidFill>
                            <a:schemeClr val="tx1"/>
                          </a:solidFill>
                        </a:rPr>
                        <a:t>Beneficio</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tc>
                  <a:txBody>
                    <a:bodyPr/>
                    <a:lstStyle/>
                    <a:p>
                      <a:pPr rtl="0"/>
                      <a:r>
                        <a:rPr lang="es-419" sz="1200" noProof="0" dirty="0">
                          <a:solidFill>
                            <a:schemeClr val="tx1"/>
                          </a:solidFill>
                        </a:rPr>
                        <a:t>Evaluar escalabilidad</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extLst>
                  <a:ext uri="{0D108BD9-81ED-4DB2-BD59-A6C34878D82A}">
                    <a16:rowId xmlns:a16="http://schemas.microsoft.com/office/drawing/2014/main" val="4230341831"/>
                  </a:ext>
                </a:extLst>
              </a:tr>
              <a:tr h="325323">
                <a:tc>
                  <a:txBody>
                    <a:bodyPr/>
                    <a:lstStyle/>
                    <a:p>
                      <a:pPr rtl="0"/>
                      <a:r>
                        <a:rPr lang="es-419" sz="1200" b="1" noProof="0" dirty="0">
                          <a:solidFill>
                            <a:schemeClr val="tx1"/>
                          </a:solidFill>
                        </a:rPr>
                        <a:t>Relación</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tc>
                  <a:txBody>
                    <a:bodyPr/>
                    <a:lstStyle/>
                    <a:p>
                      <a:pPr rtl="0"/>
                      <a:r>
                        <a:rPr lang="es-419" sz="1200" noProof="0" dirty="0">
                          <a:solidFill>
                            <a:schemeClr val="tx1"/>
                          </a:solidFill>
                        </a:rPr>
                        <a:t>Marco de Proyectos de Capital</a:t>
                      </a:r>
                    </a:p>
                  </a:txBody>
                  <a:tcPr anchor="ctr">
                    <a:lnL w="12700" cap="flat" cmpd="sng" algn="ctr">
                      <a:solidFill>
                        <a:srgbClr val="BEA791"/>
                      </a:solidFill>
                      <a:prstDash val="solid"/>
                      <a:round/>
                      <a:headEnd type="none" w="med" len="med"/>
                      <a:tailEnd type="none" w="med" len="med"/>
                    </a:lnL>
                    <a:lnR w="12700" cap="flat" cmpd="sng" algn="ctr">
                      <a:solidFill>
                        <a:srgbClr val="BEA791"/>
                      </a:solidFill>
                      <a:prstDash val="solid"/>
                      <a:round/>
                      <a:headEnd type="none" w="med" len="med"/>
                      <a:tailEnd type="none" w="med" len="med"/>
                    </a:lnR>
                    <a:lnT w="12700" cap="flat" cmpd="sng" algn="ctr">
                      <a:solidFill>
                        <a:srgbClr val="BEA791"/>
                      </a:solidFill>
                      <a:prstDash val="solid"/>
                      <a:round/>
                      <a:headEnd type="none" w="med" len="med"/>
                      <a:tailEnd type="none" w="med" len="med"/>
                    </a:lnT>
                    <a:lnB w="12700" cap="flat" cmpd="sng" algn="ctr">
                      <a:solidFill>
                        <a:srgbClr val="BEA791"/>
                      </a:solidFill>
                      <a:prstDash val="solid"/>
                      <a:round/>
                      <a:headEnd type="none" w="med" len="med"/>
                      <a:tailEnd type="none" w="med" len="med"/>
                    </a:lnB>
                    <a:noFill/>
                  </a:tcPr>
                </a:tc>
                <a:extLst>
                  <a:ext uri="{0D108BD9-81ED-4DB2-BD59-A6C34878D82A}">
                    <a16:rowId xmlns:a16="http://schemas.microsoft.com/office/drawing/2014/main" val="1032478530"/>
                  </a:ext>
                </a:extLst>
              </a:tr>
            </a:tbl>
          </a:graphicData>
        </a:graphic>
      </p:graphicFrame>
      <p:sp>
        <p:nvSpPr>
          <p:cNvPr id="3" name="Date Placeholder 2">
            <a:extLst>
              <a:ext uri="{FF2B5EF4-FFF2-40B4-BE49-F238E27FC236}">
                <a16:creationId xmlns:a16="http://schemas.microsoft.com/office/drawing/2014/main" id="{789A3730-0531-408A-A3D3-C9E276F0F1CA}"/>
              </a:ext>
            </a:extLst>
          </p:cNvPr>
          <p:cNvSpPr>
            <a:spLocks noGrp="1"/>
          </p:cNvSpPr>
          <p:nvPr>
            <p:ph type="dt" sz="half" idx="10"/>
          </p:nvPr>
        </p:nvSpPr>
        <p:spPr/>
        <p:txBody>
          <a:bodyPr/>
          <a:lstStyle/>
          <a:p>
            <a:fld id="{F28CF8FD-2D2A-3546-B42B-4B51B1FB7EE3}" type="datetime4">
              <a:rPr lang="en-GB" smtClean="0"/>
              <a:t>05 September 2024</a:t>
            </a:fld>
            <a:endParaRPr lang="en-GB"/>
          </a:p>
        </p:txBody>
      </p:sp>
      <p:sp>
        <p:nvSpPr>
          <p:cNvPr id="4" name="Footer Placeholder 3">
            <a:extLst>
              <a:ext uri="{FF2B5EF4-FFF2-40B4-BE49-F238E27FC236}">
                <a16:creationId xmlns:a16="http://schemas.microsoft.com/office/drawing/2014/main" id="{8131740E-2D56-A902-4971-6BAD14BB1A37}"/>
              </a:ext>
            </a:extLst>
          </p:cNvPr>
          <p:cNvSpPr>
            <a:spLocks noGrp="1"/>
          </p:cNvSpPr>
          <p:nvPr>
            <p:ph type="ftr" sz="quarter" idx="11"/>
          </p:nvPr>
        </p:nvSpPr>
        <p:spPr/>
        <p:txBody>
          <a:bodyPr/>
          <a:lstStyle/>
          <a:p>
            <a:r>
              <a:rPr lang="es-ES" sz="800" dirty="0"/>
              <a:t>Marco de Inversión Tecnológica</a:t>
            </a:r>
            <a:endParaRPr lang="en-GB" dirty="0"/>
          </a:p>
        </p:txBody>
      </p:sp>
      <p:sp>
        <p:nvSpPr>
          <p:cNvPr id="6" name="Text Placeholder 5">
            <a:extLst>
              <a:ext uri="{FF2B5EF4-FFF2-40B4-BE49-F238E27FC236}">
                <a16:creationId xmlns:a16="http://schemas.microsoft.com/office/drawing/2014/main" id="{5364C83F-3BEF-E94F-16DA-F761536F0428}"/>
              </a:ext>
            </a:extLst>
          </p:cNvPr>
          <p:cNvSpPr>
            <a:spLocks noGrp="1"/>
          </p:cNvSpPr>
          <p:nvPr>
            <p:ph type="body" sz="quarter" idx="16"/>
          </p:nvPr>
        </p:nvSpPr>
        <p:spPr>
          <a:xfrm>
            <a:off x="6184899" y="5946904"/>
            <a:ext cx="5670550" cy="574940"/>
          </a:xfrm>
        </p:spPr>
        <p:txBody>
          <a:bodyPr/>
          <a:lstStyle/>
          <a:p>
            <a:pPr algn="ctr"/>
            <a:r>
              <a:rPr lang="es-419" sz="1200" dirty="0">
                <a:solidFill>
                  <a:srgbClr val="000000"/>
                </a:solidFill>
                <a:latin typeface="Montserrat ExtraLight"/>
              </a:rPr>
              <a:t>Permite una aproximación incremental (nivel de portfolio) identificando iniciativas, a su vez facilitando la salida desde aquellas iniciativas que no estén maduras o que sean apropiadas para su implementación. </a:t>
            </a:r>
          </a:p>
          <a:p>
            <a:endParaRPr lang="es-419" sz="1200" dirty="0"/>
          </a:p>
        </p:txBody>
      </p:sp>
      <p:sp>
        <p:nvSpPr>
          <p:cNvPr id="7" name="Title 6">
            <a:extLst>
              <a:ext uri="{FF2B5EF4-FFF2-40B4-BE49-F238E27FC236}">
                <a16:creationId xmlns:a16="http://schemas.microsoft.com/office/drawing/2014/main" id="{4749A647-15AC-28A9-F0EB-45A71BA39AFC}"/>
              </a:ext>
            </a:extLst>
          </p:cNvPr>
          <p:cNvSpPr>
            <a:spLocks noGrp="1"/>
          </p:cNvSpPr>
          <p:nvPr>
            <p:ph type="title"/>
          </p:nvPr>
        </p:nvSpPr>
        <p:spPr/>
        <p:txBody>
          <a:bodyPr/>
          <a:lstStyle/>
          <a:p>
            <a:r>
              <a:rPr lang="es-419" dirty="0">
                <a:solidFill>
                  <a:srgbClr val="000000"/>
                </a:solidFill>
              </a:rPr>
              <a:t>Marco de Inversión en Tecnología de Glencore Cobre</a:t>
            </a:r>
            <a:endParaRPr lang="es-419" dirty="0"/>
          </a:p>
        </p:txBody>
      </p:sp>
      <p:sp>
        <p:nvSpPr>
          <p:cNvPr id="8" name="Content Placeholder 7">
            <a:extLst>
              <a:ext uri="{FF2B5EF4-FFF2-40B4-BE49-F238E27FC236}">
                <a16:creationId xmlns:a16="http://schemas.microsoft.com/office/drawing/2014/main" id="{3F78B0CA-4D2E-8D14-9BAC-B3D24AA629E7}"/>
              </a:ext>
            </a:extLst>
          </p:cNvPr>
          <p:cNvSpPr>
            <a:spLocks noGrp="1"/>
          </p:cNvSpPr>
          <p:nvPr>
            <p:ph sz="half" idx="17"/>
          </p:nvPr>
        </p:nvSpPr>
        <p:spPr>
          <a:xfrm>
            <a:off x="334963" y="1989138"/>
            <a:ext cx="5670000" cy="687326"/>
          </a:xfrm>
        </p:spPr>
        <p:txBody>
          <a:bodyPr/>
          <a:lstStyle/>
          <a:p>
            <a:pPr algn="ctr"/>
            <a:r>
              <a:rPr lang="es-419" dirty="0"/>
              <a:t>Marco Tecnológico</a:t>
            </a:r>
          </a:p>
        </p:txBody>
      </p:sp>
      <p:sp>
        <p:nvSpPr>
          <p:cNvPr id="9" name="Text Placeholder 8">
            <a:extLst>
              <a:ext uri="{FF2B5EF4-FFF2-40B4-BE49-F238E27FC236}">
                <a16:creationId xmlns:a16="http://schemas.microsoft.com/office/drawing/2014/main" id="{3D42CD4F-5ACC-07D8-64AB-0C42D3A7FACB}"/>
              </a:ext>
            </a:extLst>
          </p:cNvPr>
          <p:cNvSpPr>
            <a:spLocks noGrp="1"/>
          </p:cNvSpPr>
          <p:nvPr>
            <p:ph type="body" sz="quarter" idx="13"/>
          </p:nvPr>
        </p:nvSpPr>
        <p:spPr/>
        <p:txBody>
          <a:bodyPr/>
          <a:lstStyle/>
          <a:p>
            <a:r>
              <a:rPr lang="es-419" b="0" dirty="0">
                <a:latin typeface="+mn-lt"/>
              </a:rPr>
              <a:t>Origen y Propósito</a:t>
            </a:r>
          </a:p>
        </p:txBody>
      </p:sp>
      <p:graphicFrame>
        <p:nvGraphicFramePr>
          <p:cNvPr id="11" name="Picture Placeholder 10">
            <a:extLst>
              <a:ext uri="{FF2B5EF4-FFF2-40B4-BE49-F238E27FC236}">
                <a16:creationId xmlns:a16="http://schemas.microsoft.com/office/drawing/2014/main" id="{ACFBE086-A13C-B952-D66C-531E6E509C03}"/>
              </a:ext>
            </a:extLst>
          </p:cNvPr>
          <p:cNvGraphicFramePr>
            <a:graphicFrameLocks noGrp="1"/>
          </p:cNvGraphicFramePr>
          <p:nvPr>
            <p:ph type="pic" sz="quarter" idx="15"/>
            <p:extLst>
              <p:ext uri="{D42A27DB-BD31-4B8C-83A1-F6EECF244321}">
                <p14:modId xmlns:p14="http://schemas.microsoft.com/office/powerpoint/2010/main" val="185950756"/>
              </p:ext>
            </p:extLst>
          </p:nvPr>
        </p:nvGraphicFramePr>
        <p:xfrm>
          <a:off x="6184899" y="1581363"/>
          <a:ext cx="5670550" cy="412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C2F55229-C5E4-BF8C-D3E6-10A7751A158A}"/>
              </a:ext>
            </a:extLst>
          </p:cNvPr>
          <p:cNvSpPr txBox="1"/>
          <p:nvPr/>
        </p:nvSpPr>
        <p:spPr>
          <a:xfrm>
            <a:off x="1074420" y="5758716"/>
            <a:ext cx="4507229" cy="553998"/>
          </a:xfrm>
          <a:prstGeom prst="rect">
            <a:avLst/>
          </a:prstGeom>
          <a:noFill/>
        </p:spPr>
        <p:txBody>
          <a:bodyPr wrap="square" lIns="0" tIns="0" rIns="0" bIns="0" rtlCol="0">
            <a:spAutoFit/>
          </a:bodyPr>
          <a:lstStyle/>
          <a:p>
            <a:pPr>
              <a:defRPr/>
            </a:pPr>
            <a:r>
              <a:rPr lang="es-419" sz="1200" dirty="0">
                <a:solidFill>
                  <a:srgbClr val="000000"/>
                </a:solidFill>
                <a:latin typeface="Montserrat ExtraLight"/>
                <a:cs typeface="Arial" panose="020B0604020202020204" pitchFamily="34" charset="0"/>
              </a:rPr>
              <a:t>Desarrolla un completo análisis para confirmar que la solución es “</a:t>
            </a:r>
            <a:r>
              <a:rPr lang="es-419" sz="1200" i="1" dirty="0" err="1">
                <a:solidFill>
                  <a:srgbClr val="000000"/>
                </a:solidFill>
                <a:latin typeface="Montserrat ExtraLight"/>
                <a:cs typeface="Arial" panose="020B0604020202020204" pitchFamily="34" charset="0"/>
              </a:rPr>
              <a:t>fit</a:t>
            </a:r>
            <a:r>
              <a:rPr lang="es-419" sz="1200" i="1" dirty="0">
                <a:solidFill>
                  <a:srgbClr val="000000"/>
                </a:solidFill>
                <a:latin typeface="Montserrat ExtraLight"/>
                <a:cs typeface="Arial" panose="020B0604020202020204" pitchFamily="34" charset="0"/>
              </a:rPr>
              <a:t> </a:t>
            </a:r>
            <a:r>
              <a:rPr lang="es-419" sz="1200" i="1" dirty="0" err="1">
                <a:solidFill>
                  <a:srgbClr val="000000"/>
                </a:solidFill>
                <a:latin typeface="Montserrat ExtraLight"/>
                <a:cs typeface="Arial" panose="020B0604020202020204" pitchFamily="34" charset="0"/>
              </a:rPr>
              <a:t>for</a:t>
            </a:r>
            <a:r>
              <a:rPr lang="es-419" sz="1200" i="1" dirty="0">
                <a:solidFill>
                  <a:srgbClr val="000000"/>
                </a:solidFill>
                <a:latin typeface="Montserrat ExtraLight"/>
                <a:cs typeface="Arial" panose="020B0604020202020204" pitchFamily="34" charset="0"/>
              </a:rPr>
              <a:t> </a:t>
            </a:r>
            <a:r>
              <a:rPr lang="es-419" sz="1200" i="1" dirty="0" err="1">
                <a:solidFill>
                  <a:srgbClr val="000000"/>
                </a:solidFill>
                <a:latin typeface="Montserrat ExtraLight"/>
                <a:cs typeface="Arial" panose="020B0604020202020204" pitchFamily="34" charset="0"/>
              </a:rPr>
              <a:t>purpose</a:t>
            </a:r>
            <a:r>
              <a:rPr lang="es-419" sz="1200" dirty="0">
                <a:solidFill>
                  <a:srgbClr val="000000"/>
                </a:solidFill>
                <a:latin typeface="Montserrat ExtraLight"/>
                <a:cs typeface="Arial" panose="020B0604020202020204" pitchFamily="34" charset="0"/>
              </a:rPr>
              <a:t>”, realizando una temprana reducción de riesgos antes de continuar la implementación. </a:t>
            </a:r>
          </a:p>
        </p:txBody>
      </p:sp>
      <p:sp>
        <p:nvSpPr>
          <p:cNvPr id="12" name="TextBox 11">
            <a:extLst>
              <a:ext uri="{FF2B5EF4-FFF2-40B4-BE49-F238E27FC236}">
                <a16:creationId xmlns:a16="http://schemas.microsoft.com/office/drawing/2014/main" id="{69EA4AEB-5383-557E-CE82-AEE113FD1543}"/>
              </a:ext>
            </a:extLst>
          </p:cNvPr>
          <p:cNvSpPr txBox="1"/>
          <p:nvPr/>
        </p:nvSpPr>
        <p:spPr>
          <a:xfrm>
            <a:off x="1074420" y="4862537"/>
            <a:ext cx="4276091" cy="553998"/>
          </a:xfrm>
          <a:prstGeom prst="rect">
            <a:avLst/>
          </a:prstGeom>
          <a:noFill/>
        </p:spPr>
        <p:txBody>
          <a:bodyPr wrap="square" lIns="0" tIns="0" rIns="0" bIns="0" rtlCol="0">
            <a:spAutoFit/>
          </a:bodyPr>
          <a:lstStyle/>
          <a:p>
            <a:pPr>
              <a:defRPr/>
            </a:pPr>
            <a:r>
              <a:rPr lang="es-419" sz="1200" dirty="0">
                <a:solidFill>
                  <a:srgbClr val="000000"/>
                </a:solidFill>
                <a:latin typeface="Montserrat ExtraLight"/>
                <a:cs typeface="Arial" panose="020B0604020202020204" pitchFamily="34" charset="0"/>
              </a:rPr>
              <a:t>Permite inversión en mejoras operacionales desbloqueando fondos para identificar, analizar, evaluar e implementar soluciones tecnológicas. </a:t>
            </a:r>
          </a:p>
        </p:txBody>
      </p:sp>
      <p:cxnSp>
        <p:nvCxnSpPr>
          <p:cNvPr id="16" name="Straight Connector 15">
            <a:extLst>
              <a:ext uri="{FF2B5EF4-FFF2-40B4-BE49-F238E27FC236}">
                <a16:creationId xmlns:a16="http://schemas.microsoft.com/office/drawing/2014/main" id="{B6AA63DF-DBE2-5353-311A-377FE3DFCDA1}"/>
              </a:ext>
            </a:extLst>
          </p:cNvPr>
          <p:cNvCxnSpPr>
            <a:cxnSpLocks/>
          </p:cNvCxnSpPr>
          <p:nvPr/>
        </p:nvCxnSpPr>
        <p:spPr>
          <a:xfrm>
            <a:off x="955597" y="5515131"/>
            <a:ext cx="4626053"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3D2C75-6705-3697-610E-7B9B1D9AFD29}"/>
              </a:ext>
            </a:extLst>
          </p:cNvPr>
          <p:cNvCxnSpPr>
            <a:cxnSpLocks/>
          </p:cNvCxnSpPr>
          <p:nvPr/>
        </p:nvCxnSpPr>
        <p:spPr>
          <a:xfrm>
            <a:off x="955597" y="6434198"/>
            <a:ext cx="4626053"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Graphic 1" descr="Unlock outline">
            <a:extLst>
              <a:ext uri="{FF2B5EF4-FFF2-40B4-BE49-F238E27FC236}">
                <a16:creationId xmlns:a16="http://schemas.microsoft.com/office/drawing/2014/main" id="{F4F1C975-784E-314D-6FE5-3F3D8BF0CD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24288">
            <a:off x="316726" y="4715057"/>
            <a:ext cx="686045" cy="686045"/>
          </a:xfrm>
          <a:prstGeom prst="rect">
            <a:avLst/>
          </a:prstGeom>
        </p:spPr>
      </p:pic>
      <p:pic>
        <p:nvPicPr>
          <p:cNvPr id="5" name="Graphic 4" descr="Research outline">
            <a:extLst>
              <a:ext uri="{FF2B5EF4-FFF2-40B4-BE49-F238E27FC236}">
                <a16:creationId xmlns:a16="http://schemas.microsoft.com/office/drawing/2014/main" id="{4600DC61-91EA-4FC9-4377-051F6A634D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251798" y="5664340"/>
            <a:ext cx="644386" cy="644386"/>
          </a:xfrm>
          <a:prstGeom prst="rect">
            <a:avLst/>
          </a:prstGeom>
        </p:spPr>
      </p:pic>
    </p:spTree>
    <p:extLst>
      <p:ext uri="{BB962C8B-B14F-4D97-AF65-F5344CB8AC3E}">
        <p14:creationId xmlns:p14="http://schemas.microsoft.com/office/powerpoint/2010/main" val="197041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C07D-916A-39D0-CE95-89835558AD06}"/>
              </a:ext>
            </a:extLst>
          </p:cNvPr>
          <p:cNvSpPr>
            <a:spLocks noGrp="1"/>
          </p:cNvSpPr>
          <p:nvPr>
            <p:ph type="title"/>
          </p:nvPr>
        </p:nvSpPr>
        <p:spPr/>
        <p:txBody>
          <a:bodyPr/>
          <a:lstStyle/>
          <a:p>
            <a:r>
              <a:rPr lang="es-ES" dirty="0"/>
              <a:t>Marco Tecnológico: Modelo General</a:t>
            </a:r>
            <a:endParaRPr lang="es-419" dirty="0"/>
          </a:p>
        </p:txBody>
      </p:sp>
      <p:sp>
        <p:nvSpPr>
          <p:cNvPr id="3" name="Date Placeholder 2">
            <a:extLst>
              <a:ext uri="{FF2B5EF4-FFF2-40B4-BE49-F238E27FC236}">
                <a16:creationId xmlns:a16="http://schemas.microsoft.com/office/drawing/2014/main" id="{D5540CF3-CB32-E147-BBC9-B272C8C95D34}"/>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FF3E76DF-38DC-A5A3-119C-436A22B0D1C6}"/>
              </a:ext>
            </a:extLst>
          </p:cNvPr>
          <p:cNvSpPr>
            <a:spLocks noGrp="1"/>
          </p:cNvSpPr>
          <p:nvPr>
            <p:ph type="ftr" sz="quarter" idx="11"/>
          </p:nvPr>
        </p:nvSpPr>
        <p:spPr/>
        <p:txBody>
          <a:bodyPr/>
          <a:lstStyle/>
          <a:p>
            <a:r>
              <a:rPr lang="es-ES" sz="800" dirty="0"/>
              <a:t>Marco de Inversión Tecnológica</a:t>
            </a:r>
            <a:endParaRPr lang="en-GB" dirty="0"/>
          </a:p>
        </p:txBody>
      </p:sp>
      <p:grpSp>
        <p:nvGrpSpPr>
          <p:cNvPr id="6" name="Group 5">
            <a:extLst>
              <a:ext uri="{FF2B5EF4-FFF2-40B4-BE49-F238E27FC236}">
                <a16:creationId xmlns:a16="http://schemas.microsoft.com/office/drawing/2014/main" id="{33728400-F8AE-17C1-AC73-CB7D6B871426}"/>
              </a:ext>
            </a:extLst>
          </p:cNvPr>
          <p:cNvGrpSpPr/>
          <p:nvPr/>
        </p:nvGrpSpPr>
        <p:grpSpPr>
          <a:xfrm>
            <a:off x="334962" y="1503198"/>
            <a:ext cx="11514139" cy="4661460"/>
            <a:chOff x="265481" y="1883532"/>
            <a:chExt cx="17590312" cy="8166713"/>
          </a:xfrm>
        </p:grpSpPr>
        <p:sp>
          <p:nvSpPr>
            <p:cNvPr id="7" name="Arrow: Pentagon 6">
              <a:extLst>
                <a:ext uri="{FF2B5EF4-FFF2-40B4-BE49-F238E27FC236}">
                  <a16:creationId xmlns:a16="http://schemas.microsoft.com/office/drawing/2014/main" id="{1BDB22B8-FD2B-1669-16D4-60AB80B107A1}"/>
                </a:ext>
              </a:extLst>
            </p:cNvPr>
            <p:cNvSpPr>
              <a:spLocks/>
            </p:cNvSpPr>
            <p:nvPr/>
          </p:nvSpPr>
          <p:spPr>
            <a:xfrm>
              <a:off x="11500214" y="3630966"/>
              <a:ext cx="1794659" cy="384909"/>
            </a:xfrm>
            <a:prstGeom prst="homePlate">
              <a:avLst/>
            </a:prstGeom>
            <a:pattFill prst="ltDnDiag">
              <a:fgClr>
                <a:schemeClr val="bg1">
                  <a:lumMod val="75000"/>
                </a:schemeClr>
              </a:fgClr>
              <a:bgClr>
                <a:schemeClr val="bg1"/>
              </a:bgClr>
            </a:patt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Arrow: Pentagon 7">
              <a:extLst>
                <a:ext uri="{FF2B5EF4-FFF2-40B4-BE49-F238E27FC236}">
                  <a16:creationId xmlns:a16="http://schemas.microsoft.com/office/drawing/2014/main" id="{F1A6A59B-1C28-05DD-3E8E-45AF973926B7}"/>
                </a:ext>
              </a:extLst>
            </p:cNvPr>
            <p:cNvSpPr>
              <a:spLocks/>
            </p:cNvSpPr>
            <p:nvPr/>
          </p:nvSpPr>
          <p:spPr>
            <a:xfrm>
              <a:off x="11542410" y="4453957"/>
              <a:ext cx="3245946" cy="384909"/>
            </a:xfrm>
            <a:prstGeom prst="homePlate">
              <a:avLst/>
            </a:prstGeom>
            <a:pattFill prst="ltDnDiag">
              <a:fgClr>
                <a:schemeClr val="bg1">
                  <a:lumMod val="75000"/>
                </a:schemeClr>
              </a:fgClr>
              <a:bgClr>
                <a:schemeClr val="bg1"/>
              </a:bgClr>
            </a:patt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Arrow: Chevron 8">
              <a:extLst>
                <a:ext uri="{FF2B5EF4-FFF2-40B4-BE49-F238E27FC236}">
                  <a16:creationId xmlns:a16="http://schemas.microsoft.com/office/drawing/2014/main" id="{460A0CE9-F3CE-02C8-2139-E1D822E27BEF}"/>
                </a:ext>
              </a:extLst>
            </p:cNvPr>
            <p:cNvSpPr>
              <a:spLocks/>
            </p:cNvSpPr>
            <p:nvPr/>
          </p:nvSpPr>
          <p:spPr>
            <a:xfrm>
              <a:off x="430417" y="1963166"/>
              <a:ext cx="8687196" cy="392105"/>
            </a:xfrm>
            <a:prstGeom prst="chevron">
              <a:avLst/>
            </a:prstGeom>
            <a:solidFill>
              <a:srgbClr val="646464"/>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US" sz="1000" b="1" kern="0" dirty="0">
                  <a:solidFill>
                    <a:srgbClr val="FFFFFF"/>
                  </a:solidFill>
                  <a:cs typeface="Arial"/>
                  <a:sym typeface="Arial"/>
                </a:rPr>
                <a:t>IDENTIFICAR INICIATIVAS TECNOLÓGICAS</a:t>
              </a:r>
            </a:p>
          </p:txBody>
        </p:sp>
        <p:sp>
          <p:nvSpPr>
            <p:cNvPr id="10" name="Arrow: Chevron 9">
              <a:extLst>
                <a:ext uri="{FF2B5EF4-FFF2-40B4-BE49-F238E27FC236}">
                  <a16:creationId xmlns:a16="http://schemas.microsoft.com/office/drawing/2014/main" id="{57F1FD90-D69B-C372-C2B9-E5E2E3CCD5E0}"/>
                </a:ext>
              </a:extLst>
            </p:cNvPr>
            <p:cNvSpPr>
              <a:spLocks/>
            </p:cNvSpPr>
            <p:nvPr/>
          </p:nvSpPr>
          <p:spPr>
            <a:xfrm>
              <a:off x="9117613" y="1963166"/>
              <a:ext cx="8736390" cy="384234"/>
            </a:xfrm>
            <a:prstGeom prst="chevron">
              <a:avLst/>
            </a:prstGeom>
            <a:solidFill>
              <a:srgbClr val="646464"/>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US" sz="1000" b="1" kern="0" dirty="0">
                  <a:solidFill>
                    <a:srgbClr val="FFFFFF"/>
                  </a:solidFill>
                  <a:cs typeface="Arial"/>
                  <a:sym typeface="Arial"/>
                </a:rPr>
                <a:t>ENTREGA DE INICIATIVAS TECNOLÓGICAS</a:t>
              </a:r>
            </a:p>
          </p:txBody>
        </p:sp>
        <p:sp>
          <p:nvSpPr>
            <p:cNvPr id="11" name="Rectangle: Rounded Corners 10">
              <a:extLst>
                <a:ext uri="{FF2B5EF4-FFF2-40B4-BE49-F238E27FC236}">
                  <a16:creationId xmlns:a16="http://schemas.microsoft.com/office/drawing/2014/main" id="{ACB27E4C-985E-CB6A-48C7-9019933AAB3D}"/>
                </a:ext>
              </a:extLst>
            </p:cNvPr>
            <p:cNvSpPr>
              <a:spLocks/>
            </p:cNvSpPr>
            <p:nvPr/>
          </p:nvSpPr>
          <p:spPr>
            <a:xfrm>
              <a:off x="860970" y="2512605"/>
              <a:ext cx="3142558" cy="971645"/>
            </a:xfrm>
            <a:prstGeom prst="roundRect">
              <a:avLst>
                <a:gd name="adj" fmla="val 0"/>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a:solidFill>
                  <a:srgbClr val="000000"/>
                </a:solidFill>
              </a:endParaRPr>
            </a:p>
          </p:txBody>
        </p:sp>
        <p:sp>
          <p:nvSpPr>
            <p:cNvPr id="12" name="Rectangle: Rounded Corners 11">
              <a:extLst>
                <a:ext uri="{FF2B5EF4-FFF2-40B4-BE49-F238E27FC236}">
                  <a16:creationId xmlns:a16="http://schemas.microsoft.com/office/drawing/2014/main" id="{1E4591EB-9D9E-CCDE-48C5-6D18FA25F088}"/>
                </a:ext>
              </a:extLst>
            </p:cNvPr>
            <p:cNvSpPr>
              <a:spLocks/>
            </p:cNvSpPr>
            <p:nvPr/>
          </p:nvSpPr>
          <p:spPr>
            <a:xfrm>
              <a:off x="4328907" y="2512605"/>
              <a:ext cx="3013536" cy="971645"/>
            </a:xfrm>
            <a:prstGeom prst="roundRect">
              <a:avLst>
                <a:gd name="adj" fmla="val 0"/>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650" b="1" dirty="0">
                  <a:solidFill>
                    <a:srgbClr val="000000"/>
                  </a:solidFill>
                </a:rPr>
                <a:t>Estructurar la evaluación de opciones de las iniciativas priorizadas en la documentación marco para su posterior implementación y para el proceso de </a:t>
              </a:r>
              <a:r>
                <a:rPr lang="es-ES" sz="650" b="1" dirty="0" err="1">
                  <a:solidFill>
                    <a:srgbClr val="000000"/>
                  </a:solidFill>
                </a:rPr>
                <a:t>LoA</a:t>
              </a:r>
              <a:r>
                <a:rPr lang="es-ES" sz="650" b="1" dirty="0">
                  <a:solidFill>
                    <a:srgbClr val="000000"/>
                  </a:solidFill>
                </a:rPr>
                <a:t>.</a:t>
              </a:r>
              <a:endParaRPr lang="en-US" sz="650" dirty="0">
                <a:solidFill>
                  <a:srgbClr val="000000"/>
                </a:solidFill>
              </a:endParaRPr>
            </a:p>
          </p:txBody>
        </p:sp>
        <p:sp>
          <p:nvSpPr>
            <p:cNvPr id="13" name="Rectangle: Rounded Corners 12">
              <a:extLst>
                <a:ext uri="{FF2B5EF4-FFF2-40B4-BE49-F238E27FC236}">
                  <a16:creationId xmlns:a16="http://schemas.microsoft.com/office/drawing/2014/main" id="{85B936DF-D526-920E-147E-E3802FC3AB23}"/>
                </a:ext>
              </a:extLst>
            </p:cNvPr>
            <p:cNvSpPr>
              <a:spLocks/>
            </p:cNvSpPr>
            <p:nvPr/>
          </p:nvSpPr>
          <p:spPr>
            <a:xfrm>
              <a:off x="1937691" y="4875051"/>
              <a:ext cx="3013536" cy="971645"/>
            </a:xfrm>
            <a:prstGeom prst="roundRect">
              <a:avLst>
                <a:gd name="adj" fmla="val 0"/>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700" b="1" dirty="0">
                  <a:solidFill>
                    <a:srgbClr val="000000"/>
                  </a:solidFill>
                </a:rPr>
                <a:t>Calificar y priorizar las iniciativas en función de su capacidad para generar valor real, la habilitación tecnológica y la facilidad de implementación.</a:t>
              </a:r>
              <a:endParaRPr lang="en-US" sz="700" dirty="0">
                <a:solidFill>
                  <a:srgbClr val="000000"/>
                </a:solidFill>
              </a:endParaRPr>
            </a:p>
          </p:txBody>
        </p:sp>
        <p:sp>
          <p:nvSpPr>
            <p:cNvPr id="14" name="Arrow: Chevron 13">
              <a:extLst>
                <a:ext uri="{FF2B5EF4-FFF2-40B4-BE49-F238E27FC236}">
                  <a16:creationId xmlns:a16="http://schemas.microsoft.com/office/drawing/2014/main" id="{6F644366-FE8B-4CD8-369F-05890172279F}"/>
                </a:ext>
              </a:extLst>
            </p:cNvPr>
            <p:cNvSpPr>
              <a:spLocks/>
            </p:cNvSpPr>
            <p:nvPr/>
          </p:nvSpPr>
          <p:spPr>
            <a:xfrm>
              <a:off x="665496" y="3715917"/>
              <a:ext cx="2374737" cy="993483"/>
            </a:xfrm>
            <a:prstGeom prst="chevron">
              <a:avLst/>
            </a:prstGeom>
            <a:solidFill>
              <a:schemeClr val="accent1"/>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defRPr/>
              </a:pPr>
              <a:r>
                <a:rPr lang="en-US" sz="800" b="1" kern="0" dirty="0">
                  <a:solidFill>
                    <a:srgbClr val="FFFFFF"/>
                  </a:solidFill>
                  <a:cs typeface="Arial"/>
                  <a:sym typeface="Arial"/>
                </a:rPr>
                <a:t>IDENTIFICAR</a:t>
              </a:r>
            </a:p>
          </p:txBody>
        </p:sp>
        <p:sp>
          <p:nvSpPr>
            <p:cNvPr id="15" name="Arrow: Chevron 14">
              <a:extLst>
                <a:ext uri="{FF2B5EF4-FFF2-40B4-BE49-F238E27FC236}">
                  <a16:creationId xmlns:a16="http://schemas.microsoft.com/office/drawing/2014/main" id="{9065131F-2CAF-01BD-5694-D4678F668028}"/>
                </a:ext>
              </a:extLst>
            </p:cNvPr>
            <p:cNvSpPr>
              <a:spLocks/>
            </p:cNvSpPr>
            <p:nvPr/>
          </p:nvSpPr>
          <p:spPr>
            <a:xfrm>
              <a:off x="4345425" y="3715918"/>
              <a:ext cx="2099049" cy="993483"/>
            </a:xfrm>
            <a:prstGeom prst="chevron">
              <a:avLst/>
            </a:prstGeom>
            <a:solidFill>
              <a:schemeClr val="accent1"/>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defRPr/>
              </a:pPr>
              <a:r>
                <a:rPr lang="en-US" sz="800" b="1" kern="0" dirty="0">
                  <a:solidFill>
                    <a:srgbClr val="FFFFFF"/>
                  </a:solidFill>
                  <a:cs typeface="Arial"/>
                  <a:sym typeface="Arial"/>
                </a:rPr>
                <a:t>MARCO</a:t>
              </a:r>
            </a:p>
          </p:txBody>
        </p:sp>
        <p:sp>
          <p:nvSpPr>
            <p:cNvPr id="16" name="Arrow: Chevron 15">
              <a:extLst>
                <a:ext uri="{FF2B5EF4-FFF2-40B4-BE49-F238E27FC236}">
                  <a16:creationId xmlns:a16="http://schemas.microsoft.com/office/drawing/2014/main" id="{6D3BC1A0-6354-5D27-9D1C-9354E8769D67}"/>
                </a:ext>
              </a:extLst>
            </p:cNvPr>
            <p:cNvSpPr>
              <a:spLocks/>
            </p:cNvSpPr>
            <p:nvPr/>
          </p:nvSpPr>
          <p:spPr>
            <a:xfrm>
              <a:off x="2643305" y="3715917"/>
              <a:ext cx="2099049" cy="993483"/>
            </a:xfrm>
            <a:prstGeom prst="chevron">
              <a:avLst/>
            </a:prstGeom>
            <a:solidFill>
              <a:schemeClr val="accent1"/>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defRPr/>
              </a:pPr>
              <a:endParaRPr lang="en-US" sz="750" b="1" kern="0" dirty="0">
                <a:solidFill>
                  <a:srgbClr val="FFFFFF"/>
                </a:solidFill>
                <a:cs typeface="Arial"/>
                <a:sym typeface="Arial"/>
              </a:endParaRPr>
            </a:p>
          </p:txBody>
        </p:sp>
        <p:sp>
          <p:nvSpPr>
            <p:cNvPr id="17" name="Oval 16">
              <a:extLst>
                <a:ext uri="{FF2B5EF4-FFF2-40B4-BE49-F238E27FC236}">
                  <a16:creationId xmlns:a16="http://schemas.microsoft.com/office/drawing/2014/main" id="{D5F9D3B5-FC58-A445-CECB-7F0DB26CF174}"/>
                </a:ext>
              </a:extLst>
            </p:cNvPr>
            <p:cNvSpPr>
              <a:spLocks/>
            </p:cNvSpPr>
            <p:nvPr/>
          </p:nvSpPr>
          <p:spPr>
            <a:xfrm>
              <a:off x="6652961" y="4941072"/>
              <a:ext cx="1371600" cy="1324797"/>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FFFFFF"/>
                  </a:solidFill>
                </a:rPr>
                <a:t>LoA</a:t>
              </a:r>
            </a:p>
          </p:txBody>
        </p:sp>
        <p:sp>
          <p:nvSpPr>
            <p:cNvPr id="18" name="Rectangle: Rounded Corners 17">
              <a:extLst>
                <a:ext uri="{FF2B5EF4-FFF2-40B4-BE49-F238E27FC236}">
                  <a16:creationId xmlns:a16="http://schemas.microsoft.com/office/drawing/2014/main" id="{F43427B3-4AAB-6729-189E-8AE89EA825E0}"/>
                </a:ext>
              </a:extLst>
            </p:cNvPr>
            <p:cNvSpPr>
              <a:spLocks/>
            </p:cNvSpPr>
            <p:nvPr/>
          </p:nvSpPr>
          <p:spPr>
            <a:xfrm>
              <a:off x="6629690" y="3721481"/>
              <a:ext cx="1389332" cy="982358"/>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000000"/>
                  </a:solidFill>
                </a:rPr>
                <a:t>Requerimientos</a:t>
              </a:r>
              <a:r>
                <a:rPr lang="en-US" sz="700" dirty="0">
                  <a:solidFill>
                    <a:srgbClr val="000000"/>
                  </a:solidFill>
                </a:rPr>
                <a:t> de capital
+
</a:t>
              </a:r>
              <a:r>
                <a:rPr lang="en-US" sz="700" dirty="0" err="1">
                  <a:solidFill>
                    <a:srgbClr val="000000"/>
                  </a:solidFill>
                </a:rPr>
                <a:t>Complejidad</a:t>
              </a:r>
              <a:endParaRPr lang="en-US" sz="700" dirty="0">
                <a:solidFill>
                  <a:srgbClr val="000000"/>
                </a:solidFill>
              </a:endParaRPr>
            </a:p>
          </p:txBody>
        </p:sp>
        <p:sp>
          <p:nvSpPr>
            <p:cNvPr id="19" name="Rectangle: Rounded Corners 18">
              <a:extLst>
                <a:ext uri="{FF2B5EF4-FFF2-40B4-BE49-F238E27FC236}">
                  <a16:creationId xmlns:a16="http://schemas.microsoft.com/office/drawing/2014/main" id="{CDDF918D-6399-1675-DB85-557733595AF8}"/>
                </a:ext>
              </a:extLst>
            </p:cNvPr>
            <p:cNvSpPr>
              <a:spLocks/>
            </p:cNvSpPr>
            <p:nvPr/>
          </p:nvSpPr>
          <p:spPr>
            <a:xfrm rot="16200000">
              <a:off x="-1509793" y="4248331"/>
              <a:ext cx="4001549" cy="451001"/>
            </a:xfrm>
            <a:prstGeom prst="roundRect">
              <a:avLst>
                <a:gd name="adj" fmla="val 0"/>
              </a:avLst>
            </a:prstGeom>
            <a:solidFill>
              <a:srgbClr val="FFFFFF"/>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0000"/>
                  </a:solidFill>
                </a:rPr>
                <a:t>Marco de </a:t>
              </a:r>
              <a:r>
                <a:rPr lang="en-US" sz="800" b="1" dirty="0" err="1">
                  <a:solidFill>
                    <a:srgbClr val="000000"/>
                  </a:solidFill>
                </a:rPr>
                <a:t>Inversión</a:t>
              </a:r>
              <a:r>
                <a:rPr lang="en-US" sz="800" b="1" dirty="0">
                  <a:solidFill>
                    <a:srgbClr val="000000"/>
                  </a:solidFill>
                </a:rPr>
                <a:t> </a:t>
              </a:r>
              <a:r>
                <a:rPr lang="en-US" sz="800" b="1" dirty="0" err="1">
                  <a:solidFill>
                    <a:srgbClr val="000000"/>
                  </a:solidFill>
                </a:rPr>
                <a:t>Tecnológica</a:t>
              </a:r>
              <a:endParaRPr lang="en-US" sz="800" b="1" dirty="0">
                <a:solidFill>
                  <a:srgbClr val="000000"/>
                </a:solidFill>
              </a:endParaRPr>
            </a:p>
          </p:txBody>
        </p:sp>
        <p:cxnSp>
          <p:nvCxnSpPr>
            <p:cNvPr id="20" name="Straight Connector 19">
              <a:extLst>
                <a:ext uri="{FF2B5EF4-FFF2-40B4-BE49-F238E27FC236}">
                  <a16:creationId xmlns:a16="http://schemas.microsoft.com/office/drawing/2014/main" id="{BE37AC75-1C7B-53D3-184E-77C4280D8975}"/>
                </a:ext>
              </a:extLst>
            </p:cNvPr>
            <p:cNvCxnSpPr>
              <a:cxnSpLocks/>
            </p:cNvCxnSpPr>
            <p:nvPr/>
          </p:nvCxnSpPr>
          <p:spPr>
            <a:xfrm>
              <a:off x="428625" y="1883532"/>
              <a:ext cx="17427168" cy="1314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4DF82F9-5836-E9E7-A055-99B7AF29E54B}"/>
                </a:ext>
              </a:extLst>
            </p:cNvPr>
            <p:cNvSpPr>
              <a:spLocks/>
            </p:cNvSpPr>
            <p:nvPr/>
          </p:nvSpPr>
          <p:spPr>
            <a:xfrm>
              <a:off x="2130021" y="2787704"/>
              <a:ext cx="554853" cy="423398"/>
            </a:xfrm>
            <a:prstGeom prst="roundRect">
              <a:avLst>
                <a:gd name="adj" fmla="val 0"/>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EE7330"/>
                  </a:solidFill>
                </a:rPr>
                <a:t>+</a:t>
              </a:r>
            </a:p>
          </p:txBody>
        </p:sp>
        <p:sp>
          <p:nvSpPr>
            <p:cNvPr id="22" name="Rectangle 21">
              <a:extLst>
                <a:ext uri="{FF2B5EF4-FFF2-40B4-BE49-F238E27FC236}">
                  <a16:creationId xmlns:a16="http://schemas.microsoft.com/office/drawing/2014/main" id="{5CCF69F5-947D-719C-D72D-6E86BE4E458E}"/>
                </a:ext>
              </a:extLst>
            </p:cNvPr>
            <p:cNvSpPr>
              <a:spLocks/>
            </p:cNvSpPr>
            <p:nvPr/>
          </p:nvSpPr>
          <p:spPr>
            <a:xfrm>
              <a:off x="856926" y="2601142"/>
              <a:ext cx="3101043" cy="341143"/>
            </a:xfrm>
            <a:prstGeom prst="rect">
              <a:avLst/>
            </a:prstGeom>
            <a:noFill/>
            <a:ln w="3175" cap="flat" cmpd="sng" algn="ctr">
              <a:noFill/>
              <a:prstDash val="sysDash"/>
            </a:ln>
            <a:effectLst/>
          </p:spPr>
          <p:txBody>
            <a:bodyPr lIns="54000" rIns="54000" rtlCol="0" anchor="ctr" anchorCtr="0"/>
            <a:lstStyle/>
            <a:p>
              <a:pPr>
                <a:defRPr/>
              </a:pPr>
              <a:r>
                <a:rPr lang="es-ES" sz="650" b="1" kern="0" dirty="0">
                  <a:solidFill>
                    <a:srgbClr val="000000"/>
                  </a:solidFill>
                </a:rPr>
                <a:t>Revisión Operativa Fuera de Ciclo – Mejora del Negocio fuera de la cadencia de revisión anual</a:t>
              </a:r>
              <a:endParaRPr lang="en-US" sz="650" b="1" kern="0" dirty="0">
                <a:solidFill>
                  <a:srgbClr val="000000"/>
                </a:solidFill>
              </a:endParaRPr>
            </a:p>
          </p:txBody>
        </p:sp>
        <p:sp>
          <p:nvSpPr>
            <p:cNvPr id="23" name="Rectangle 22">
              <a:extLst>
                <a:ext uri="{FF2B5EF4-FFF2-40B4-BE49-F238E27FC236}">
                  <a16:creationId xmlns:a16="http://schemas.microsoft.com/office/drawing/2014/main" id="{53E9294F-5E8B-4379-E8DA-19D1DC9FB38D}"/>
                </a:ext>
              </a:extLst>
            </p:cNvPr>
            <p:cNvSpPr>
              <a:spLocks/>
            </p:cNvSpPr>
            <p:nvPr/>
          </p:nvSpPr>
          <p:spPr>
            <a:xfrm>
              <a:off x="856926" y="3089730"/>
              <a:ext cx="3101043" cy="346704"/>
            </a:xfrm>
            <a:prstGeom prst="rect">
              <a:avLst/>
            </a:prstGeom>
            <a:noFill/>
            <a:ln w="3175" cap="flat" cmpd="sng" algn="ctr">
              <a:noFill/>
              <a:prstDash val="sysDash"/>
            </a:ln>
            <a:effectLst/>
          </p:spPr>
          <p:txBody>
            <a:bodyPr lIns="54000" rIns="54000" rtlCol="0" anchor="ctr" anchorCtr="0"/>
            <a:lstStyle/>
            <a:p>
              <a:pPr>
                <a:defRPr/>
              </a:pPr>
              <a:r>
                <a:rPr lang="es-ES" sz="650" b="1" kern="0" dirty="0">
                  <a:solidFill>
                    <a:srgbClr val="000000"/>
                  </a:solidFill>
                </a:rPr>
                <a:t>Revisión anual de la estrategia tecnológica: completado el primer trimestre anualmente</a:t>
              </a:r>
              <a:endParaRPr lang="en-US" sz="650" b="1" kern="0" dirty="0">
                <a:solidFill>
                  <a:srgbClr val="000000"/>
                </a:solidFill>
              </a:endParaRPr>
            </a:p>
          </p:txBody>
        </p:sp>
        <p:cxnSp>
          <p:nvCxnSpPr>
            <p:cNvPr id="24" name="Straight Arrow Connector 23">
              <a:extLst>
                <a:ext uri="{FF2B5EF4-FFF2-40B4-BE49-F238E27FC236}">
                  <a16:creationId xmlns:a16="http://schemas.microsoft.com/office/drawing/2014/main" id="{0F5D9693-3051-2FF7-DF41-B301D33DC445}"/>
                </a:ext>
              </a:extLst>
            </p:cNvPr>
            <p:cNvCxnSpPr>
              <a:cxnSpLocks/>
              <a:endCxn id="14" idx="0"/>
            </p:cNvCxnSpPr>
            <p:nvPr/>
          </p:nvCxnSpPr>
          <p:spPr>
            <a:xfrm flipH="1">
              <a:off x="1636285" y="3489521"/>
              <a:ext cx="104804" cy="2263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6D3A0E3-CCB3-4B4A-BD6F-D894DD04C85D}"/>
                </a:ext>
              </a:extLst>
            </p:cNvPr>
            <p:cNvCxnSpPr>
              <a:cxnSpLocks/>
            </p:cNvCxnSpPr>
            <p:nvPr/>
          </p:nvCxnSpPr>
          <p:spPr>
            <a:xfrm rot="10800000">
              <a:off x="5380835" y="3489522"/>
              <a:ext cx="1250" cy="2263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A5BA397-680C-CBBF-C266-1001B08CB553}"/>
                </a:ext>
              </a:extLst>
            </p:cNvPr>
            <p:cNvCxnSpPr>
              <a:cxnSpLocks/>
              <a:stCxn id="13" idx="0"/>
              <a:endCxn id="16" idx="2"/>
            </p:cNvCxnSpPr>
            <p:nvPr/>
          </p:nvCxnSpPr>
          <p:spPr>
            <a:xfrm flipV="1">
              <a:off x="3444459" y="4709401"/>
              <a:ext cx="0" cy="1656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5E48979-218E-1A2D-5407-EB9127363506}"/>
                </a:ext>
              </a:extLst>
            </p:cNvPr>
            <p:cNvCxnSpPr>
              <a:cxnSpLocks/>
              <a:stCxn id="15" idx="3"/>
              <a:endCxn id="18" idx="1"/>
            </p:cNvCxnSpPr>
            <p:nvPr/>
          </p:nvCxnSpPr>
          <p:spPr>
            <a:xfrm>
              <a:off x="6444473" y="4212659"/>
              <a:ext cx="185217" cy="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2BA589D-787E-13A6-0CE6-6A453CE8D433}"/>
                </a:ext>
              </a:extLst>
            </p:cNvPr>
            <p:cNvCxnSpPr>
              <a:cxnSpLocks/>
              <a:stCxn id="18" idx="2"/>
              <a:endCxn id="17" idx="0"/>
            </p:cNvCxnSpPr>
            <p:nvPr/>
          </p:nvCxnSpPr>
          <p:spPr>
            <a:xfrm>
              <a:off x="7324357" y="4703840"/>
              <a:ext cx="14403" cy="2372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E5A498F3-A37D-E04A-6048-A3D98F5E1192}"/>
                </a:ext>
              </a:extLst>
            </p:cNvPr>
            <p:cNvCxnSpPr>
              <a:cxnSpLocks/>
            </p:cNvCxnSpPr>
            <p:nvPr/>
          </p:nvCxnSpPr>
          <p:spPr>
            <a:xfrm flipV="1">
              <a:off x="8024561" y="4577235"/>
              <a:ext cx="2352156" cy="99900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042FBAEB-2D56-3F12-8A54-0D0E2E3B6451}"/>
                </a:ext>
              </a:extLst>
            </p:cNvPr>
            <p:cNvCxnSpPr>
              <a:cxnSpLocks/>
              <a:stCxn id="17" idx="6"/>
            </p:cNvCxnSpPr>
            <p:nvPr/>
          </p:nvCxnSpPr>
          <p:spPr>
            <a:xfrm flipV="1">
              <a:off x="8024561" y="3724351"/>
              <a:ext cx="2352156" cy="1879119"/>
            </a:xfrm>
            <a:prstGeom prst="bentConnector3">
              <a:avLst>
                <a:gd name="adj1" fmla="val 4984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18BE5EC-4726-5346-D35E-40BE86887C78}"/>
                </a:ext>
              </a:extLst>
            </p:cNvPr>
            <p:cNvCxnSpPr>
              <a:cxnSpLocks/>
              <a:stCxn id="17" idx="6"/>
            </p:cNvCxnSpPr>
            <p:nvPr/>
          </p:nvCxnSpPr>
          <p:spPr>
            <a:xfrm flipV="1">
              <a:off x="8024561" y="3055012"/>
              <a:ext cx="2336294" cy="254845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7047ECF1-7A97-EA7D-B800-BD06210288F4}"/>
                </a:ext>
              </a:extLst>
            </p:cNvPr>
            <p:cNvSpPr>
              <a:spLocks/>
            </p:cNvSpPr>
            <p:nvPr/>
          </p:nvSpPr>
          <p:spPr>
            <a:xfrm>
              <a:off x="8005446" y="5739417"/>
              <a:ext cx="1084023" cy="372401"/>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700" b="1" dirty="0" err="1">
                  <a:solidFill>
                    <a:srgbClr val="000000"/>
                  </a:solidFill>
                </a:rPr>
                <a:t>Cartera</a:t>
              </a:r>
              <a:r>
                <a:rPr lang="en-US" sz="700" b="1" dirty="0">
                  <a:solidFill>
                    <a:srgbClr val="000000"/>
                  </a:solidFill>
                </a:rPr>
                <a:t> </a:t>
              </a:r>
              <a:r>
                <a:rPr lang="en-US" sz="700" b="1" dirty="0" err="1">
                  <a:solidFill>
                    <a:srgbClr val="000000"/>
                  </a:solidFill>
                </a:rPr>
                <a:t>Priorizada</a:t>
              </a:r>
              <a:endParaRPr lang="en-US" sz="800" b="1" dirty="0">
                <a:solidFill>
                  <a:srgbClr val="000000"/>
                </a:solidFill>
              </a:endParaRPr>
            </a:p>
          </p:txBody>
        </p:sp>
        <p:sp>
          <p:nvSpPr>
            <p:cNvPr id="33" name="Diamond 32">
              <a:extLst>
                <a:ext uri="{FF2B5EF4-FFF2-40B4-BE49-F238E27FC236}">
                  <a16:creationId xmlns:a16="http://schemas.microsoft.com/office/drawing/2014/main" id="{5FA96DBA-B71D-9E80-2F95-27B2BFE9FCC7}"/>
                </a:ext>
              </a:extLst>
            </p:cNvPr>
            <p:cNvSpPr>
              <a:spLocks/>
            </p:cNvSpPr>
            <p:nvPr/>
          </p:nvSpPr>
          <p:spPr>
            <a:xfrm>
              <a:off x="8383283" y="5448454"/>
              <a:ext cx="328350" cy="298500"/>
            </a:xfrm>
            <a:prstGeom prst="diamond">
              <a:avLst/>
            </a:prstGeom>
            <a:solidFill>
              <a:srgbClr val="EE7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00">
                <a:solidFill>
                  <a:srgbClr val="FFFFFF"/>
                </a:solidFill>
              </a:endParaRPr>
            </a:p>
          </p:txBody>
        </p:sp>
        <p:grpSp>
          <p:nvGrpSpPr>
            <p:cNvPr id="34" name="Group 33">
              <a:extLst>
                <a:ext uri="{FF2B5EF4-FFF2-40B4-BE49-F238E27FC236}">
                  <a16:creationId xmlns:a16="http://schemas.microsoft.com/office/drawing/2014/main" id="{3BC9E94F-5007-90FF-5AE5-A4FD47F539BD}"/>
                </a:ext>
              </a:extLst>
            </p:cNvPr>
            <p:cNvGrpSpPr>
              <a:grpSpLocks/>
            </p:cNvGrpSpPr>
            <p:nvPr/>
          </p:nvGrpSpPr>
          <p:grpSpPr>
            <a:xfrm>
              <a:off x="9674769" y="5403352"/>
              <a:ext cx="2946179" cy="788841"/>
              <a:chOff x="297629" y="6272641"/>
              <a:chExt cx="1964119" cy="525894"/>
            </a:xfrm>
          </p:grpSpPr>
          <p:sp>
            <p:nvSpPr>
              <p:cNvPr id="120" name="Rectangle: Rounded Corners 119">
                <a:extLst>
                  <a:ext uri="{FF2B5EF4-FFF2-40B4-BE49-F238E27FC236}">
                    <a16:creationId xmlns:a16="http://schemas.microsoft.com/office/drawing/2014/main" id="{34E3E26E-73B6-866D-EFAA-172728141CB2}"/>
                  </a:ext>
                </a:extLst>
              </p:cNvPr>
              <p:cNvSpPr>
                <a:spLocks/>
              </p:cNvSpPr>
              <p:nvPr/>
            </p:nvSpPr>
            <p:spPr>
              <a:xfrm>
                <a:off x="297629" y="6272641"/>
                <a:ext cx="1652906" cy="525894"/>
              </a:xfrm>
              <a:prstGeom prst="roundRect">
                <a:avLst>
                  <a:gd name="adj" fmla="val 0"/>
                </a:avLst>
              </a:prstGeom>
              <a:solidFill>
                <a:schemeClr val="bg1">
                  <a:lumMod val="95000"/>
                </a:scheme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en-US" sz="900">
                  <a:solidFill>
                    <a:srgbClr val="000000"/>
                  </a:solidFill>
                </a:endParaRPr>
              </a:p>
            </p:txBody>
          </p:sp>
          <p:grpSp>
            <p:nvGrpSpPr>
              <p:cNvPr id="121" name="Group 120">
                <a:extLst>
                  <a:ext uri="{FF2B5EF4-FFF2-40B4-BE49-F238E27FC236}">
                    <a16:creationId xmlns:a16="http://schemas.microsoft.com/office/drawing/2014/main" id="{C34E9B3D-13A5-3CD8-48D0-FA41437D078C}"/>
                  </a:ext>
                </a:extLst>
              </p:cNvPr>
              <p:cNvGrpSpPr>
                <a:grpSpLocks/>
              </p:cNvGrpSpPr>
              <p:nvPr/>
            </p:nvGrpSpPr>
            <p:grpSpPr>
              <a:xfrm>
                <a:off x="398152" y="6350951"/>
                <a:ext cx="1863596" cy="404995"/>
                <a:chOff x="8811381" y="1945834"/>
                <a:chExt cx="2480443" cy="539047"/>
              </a:xfrm>
            </p:grpSpPr>
            <p:pic>
              <p:nvPicPr>
                <p:cNvPr id="122" name="Graphic 121" descr="Rating with solid fill">
                  <a:extLst>
                    <a:ext uri="{FF2B5EF4-FFF2-40B4-BE49-F238E27FC236}">
                      <a16:creationId xmlns:a16="http://schemas.microsoft.com/office/drawing/2014/main" id="{3BDAA5A9-100D-957E-8C33-EB5258E247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381" y="1945834"/>
                  <a:ext cx="286669" cy="286669"/>
                </a:xfrm>
                <a:prstGeom prst="rect">
                  <a:avLst/>
                </a:prstGeom>
              </p:spPr>
            </p:pic>
            <p:sp>
              <p:nvSpPr>
                <p:cNvPr id="123" name="TextBox 122">
                  <a:extLst>
                    <a:ext uri="{FF2B5EF4-FFF2-40B4-BE49-F238E27FC236}">
                      <a16:creationId xmlns:a16="http://schemas.microsoft.com/office/drawing/2014/main" id="{D9D49447-74BF-A735-3812-90BD99691BA0}"/>
                    </a:ext>
                  </a:extLst>
                </p:cNvPr>
                <p:cNvSpPr txBox="1">
                  <a:spLocks/>
                </p:cNvSpPr>
                <p:nvPr/>
              </p:nvSpPr>
              <p:spPr>
                <a:xfrm>
                  <a:off x="9247522" y="1980287"/>
                  <a:ext cx="2044302" cy="197399"/>
                </a:xfrm>
                <a:prstGeom prst="rect">
                  <a:avLst/>
                </a:prstGeom>
                <a:noFill/>
              </p:spPr>
              <p:txBody>
                <a:bodyPr wrap="none" lIns="0" tIns="0" rIns="0" bIns="0" rtlCol="0" anchor="ctr">
                  <a:noAutofit/>
                </a:bodyPr>
                <a:lstStyle/>
                <a:p>
                  <a:pPr>
                    <a:defRPr/>
                  </a:pPr>
                  <a:r>
                    <a:rPr lang="en-US" sz="800" dirty="0">
                      <a:solidFill>
                        <a:srgbClr val="000000"/>
                      </a:solidFill>
                    </a:rPr>
                    <a:t>IPR+T </a:t>
                  </a:r>
                  <a:r>
                    <a:rPr lang="en-US" sz="800" dirty="0" err="1">
                      <a:solidFill>
                        <a:srgbClr val="000000"/>
                      </a:solidFill>
                    </a:rPr>
                    <a:t>Ejecución</a:t>
                  </a:r>
                  <a:endParaRPr lang="en-US" sz="800" dirty="0">
                    <a:solidFill>
                      <a:srgbClr val="000000"/>
                    </a:solidFill>
                  </a:endParaRPr>
                </a:p>
              </p:txBody>
            </p:sp>
            <p:sp>
              <p:nvSpPr>
                <p:cNvPr id="124" name="TextBox 123">
                  <a:extLst>
                    <a:ext uri="{FF2B5EF4-FFF2-40B4-BE49-F238E27FC236}">
                      <a16:creationId xmlns:a16="http://schemas.microsoft.com/office/drawing/2014/main" id="{86E89F55-2CDF-BAA2-9CD5-ECE4618BABC8}"/>
                    </a:ext>
                  </a:extLst>
                </p:cNvPr>
                <p:cNvSpPr txBox="1">
                  <a:spLocks/>
                </p:cNvSpPr>
                <p:nvPr/>
              </p:nvSpPr>
              <p:spPr>
                <a:xfrm>
                  <a:off x="9247521" y="2232665"/>
                  <a:ext cx="2044302" cy="197399"/>
                </a:xfrm>
                <a:prstGeom prst="rect">
                  <a:avLst/>
                </a:prstGeom>
                <a:noFill/>
              </p:spPr>
              <p:txBody>
                <a:bodyPr wrap="none" lIns="0" tIns="0" rIns="0" bIns="0" rtlCol="0" anchor="ctr">
                  <a:noAutofit/>
                </a:bodyPr>
                <a:lstStyle/>
                <a:p>
                  <a:pPr>
                    <a:defRPr/>
                  </a:pPr>
                  <a:r>
                    <a:rPr lang="en-US" sz="800" dirty="0">
                      <a:solidFill>
                        <a:srgbClr val="000000"/>
                      </a:solidFill>
                    </a:rPr>
                    <a:t>IPR+T </a:t>
                  </a:r>
                  <a:r>
                    <a:rPr lang="en-US" sz="800" dirty="0" err="1">
                      <a:solidFill>
                        <a:srgbClr val="000000"/>
                      </a:solidFill>
                    </a:rPr>
                    <a:t>Opcional</a:t>
                  </a:r>
                  <a:endParaRPr lang="en-US" sz="800" dirty="0">
                    <a:solidFill>
                      <a:srgbClr val="000000"/>
                    </a:solidFill>
                  </a:endParaRPr>
                </a:p>
              </p:txBody>
            </p:sp>
            <p:pic>
              <p:nvPicPr>
                <p:cNvPr id="125" name="Graphic 29" descr="Rating with solid fill">
                  <a:extLst>
                    <a:ext uri="{FF2B5EF4-FFF2-40B4-BE49-F238E27FC236}">
                      <a16:creationId xmlns:a16="http://schemas.microsoft.com/office/drawing/2014/main" id="{0B9D0D12-431A-4146-BA1D-FD6ADFAD6C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1381" y="2198212"/>
                  <a:ext cx="286669" cy="286669"/>
                </a:xfrm>
                <a:prstGeom prst="rect">
                  <a:avLst/>
                </a:prstGeom>
              </p:spPr>
            </p:pic>
          </p:grpSp>
        </p:grpSp>
        <p:sp>
          <p:nvSpPr>
            <p:cNvPr id="35" name="Arrow: Chevron 34">
              <a:extLst>
                <a:ext uri="{FF2B5EF4-FFF2-40B4-BE49-F238E27FC236}">
                  <a16:creationId xmlns:a16="http://schemas.microsoft.com/office/drawing/2014/main" id="{96D3BEE0-618C-9F11-3E7E-4C0B185392AA}"/>
                </a:ext>
              </a:extLst>
            </p:cNvPr>
            <p:cNvSpPr>
              <a:spLocks/>
            </p:cNvSpPr>
            <p:nvPr/>
          </p:nvSpPr>
          <p:spPr>
            <a:xfrm>
              <a:off x="14531304" y="3630369"/>
              <a:ext cx="1434763" cy="384908"/>
            </a:xfrm>
            <a:prstGeom prst="chevron">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FFFFFF"/>
                  </a:solidFill>
                </a:rPr>
                <a:t>Factibilidad</a:t>
              </a:r>
              <a:endParaRPr lang="en-US" sz="700" dirty="0">
                <a:solidFill>
                  <a:srgbClr val="FFFFFF"/>
                </a:solidFill>
              </a:endParaRPr>
            </a:p>
          </p:txBody>
        </p:sp>
        <p:sp>
          <p:nvSpPr>
            <p:cNvPr id="36" name="Arrow: Pentagon 35">
              <a:extLst>
                <a:ext uri="{FF2B5EF4-FFF2-40B4-BE49-F238E27FC236}">
                  <a16:creationId xmlns:a16="http://schemas.microsoft.com/office/drawing/2014/main" id="{6071DA12-2CFF-A6F0-475B-62532EC29438}"/>
                </a:ext>
              </a:extLst>
            </p:cNvPr>
            <p:cNvSpPr>
              <a:spLocks/>
            </p:cNvSpPr>
            <p:nvPr/>
          </p:nvSpPr>
          <p:spPr>
            <a:xfrm>
              <a:off x="11791445" y="3157689"/>
              <a:ext cx="223040" cy="92985"/>
            </a:xfrm>
            <a:prstGeom prst="homePlate">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FFFFFF"/>
                </a:solidFill>
              </a:endParaRPr>
            </a:p>
          </p:txBody>
        </p:sp>
        <p:sp>
          <p:nvSpPr>
            <p:cNvPr id="37" name="Arrow: Pentagon 36">
              <a:extLst>
                <a:ext uri="{FF2B5EF4-FFF2-40B4-BE49-F238E27FC236}">
                  <a16:creationId xmlns:a16="http://schemas.microsoft.com/office/drawing/2014/main" id="{3E280ADD-8EC4-5FD1-6E82-BF7FE9312343}"/>
                </a:ext>
              </a:extLst>
            </p:cNvPr>
            <p:cNvSpPr>
              <a:spLocks/>
            </p:cNvSpPr>
            <p:nvPr/>
          </p:nvSpPr>
          <p:spPr>
            <a:xfrm>
              <a:off x="11791445" y="2862207"/>
              <a:ext cx="223040" cy="92985"/>
            </a:xfrm>
            <a:prstGeom prst="homePlate">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FFFFFF"/>
                </a:solidFill>
              </a:endParaRPr>
            </a:p>
          </p:txBody>
        </p:sp>
        <p:sp>
          <p:nvSpPr>
            <p:cNvPr id="38" name="Arrow: Pentagon 37">
              <a:extLst>
                <a:ext uri="{FF2B5EF4-FFF2-40B4-BE49-F238E27FC236}">
                  <a16:creationId xmlns:a16="http://schemas.microsoft.com/office/drawing/2014/main" id="{74CA1356-BFD6-3E68-1DFC-905D0DA995F4}"/>
                </a:ext>
              </a:extLst>
            </p:cNvPr>
            <p:cNvSpPr>
              <a:spLocks/>
            </p:cNvSpPr>
            <p:nvPr/>
          </p:nvSpPr>
          <p:spPr>
            <a:xfrm>
              <a:off x="11791445" y="3008775"/>
              <a:ext cx="223040" cy="92985"/>
            </a:xfrm>
            <a:prstGeom prst="homePlate">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FFFFFF"/>
                </a:solidFill>
              </a:endParaRPr>
            </a:p>
          </p:txBody>
        </p:sp>
        <p:sp>
          <p:nvSpPr>
            <p:cNvPr id="39" name="Arrow: Chevron 38">
              <a:extLst>
                <a:ext uri="{FF2B5EF4-FFF2-40B4-BE49-F238E27FC236}">
                  <a16:creationId xmlns:a16="http://schemas.microsoft.com/office/drawing/2014/main" id="{6FBD1BC5-7259-9E9B-C289-3D76F2285B30}"/>
                </a:ext>
              </a:extLst>
            </p:cNvPr>
            <p:cNvSpPr>
              <a:spLocks/>
            </p:cNvSpPr>
            <p:nvPr/>
          </p:nvSpPr>
          <p:spPr>
            <a:xfrm>
              <a:off x="11723958" y="2862558"/>
              <a:ext cx="1431696" cy="384908"/>
            </a:xfrm>
            <a:prstGeom prst="chevron">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FFFFFF"/>
                  </a:solidFill>
                </a:rPr>
                <a:t>Investigar</a:t>
              </a:r>
              <a:endParaRPr lang="en-US" sz="700" dirty="0">
                <a:solidFill>
                  <a:srgbClr val="FFFFFF"/>
                </a:solidFill>
              </a:endParaRPr>
            </a:p>
          </p:txBody>
        </p:sp>
        <p:sp>
          <p:nvSpPr>
            <p:cNvPr id="40" name="Arrow: Chevron 39">
              <a:extLst>
                <a:ext uri="{FF2B5EF4-FFF2-40B4-BE49-F238E27FC236}">
                  <a16:creationId xmlns:a16="http://schemas.microsoft.com/office/drawing/2014/main" id="{3CF8C58D-5450-223E-B9D0-E3CADEA8D439}"/>
                </a:ext>
              </a:extLst>
            </p:cNvPr>
            <p:cNvSpPr>
              <a:spLocks/>
            </p:cNvSpPr>
            <p:nvPr/>
          </p:nvSpPr>
          <p:spPr>
            <a:xfrm>
              <a:off x="13119690" y="2862558"/>
              <a:ext cx="1411614" cy="384908"/>
            </a:xfrm>
            <a:prstGeom prst="chevron">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700" dirty="0" err="1">
                  <a:solidFill>
                    <a:srgbClr val="FFFFFF"/>
                  </a:solidFill>
                </a:rPr>
                <a:t>Verificar</a:t>
              </a:r>
              <a:r>
                <a:rPr lang="en-US" sz="700" dirty="0">
                  <a:solidFill>
                    <a:srgbClr val="FFFFFF"/>
                  </a:solidFill>
                </a:rPr>
                <a:t>*</a:t>
              </a:r>
            </a:p>
          </p:txBody>
        </p:sp>
        <p:sp>
          <p:nvSpPr>
            <p:cNvPr id="41" name="Arrow: Chevron 40">
              <a:extLst>
                <a:ext uri="{FF2B5EF4-FFF2-40B4-BE49-F238E27FC236}">
                  <a16:creationId xmlns:a16="http://schemas.microsoft.com/office/drawing/2014/main" id="{29264D87-6578-24A9-BBDE-821A6AA687E8}"/>
                </a:ext>
              </a:extLst>
            </p:cNvPr>
            <p:cNvSpPr>
              <a:spLocks/>
            </p:cNvSpPr>
            <p:nvPr/>
          </p:nvSpPr>
          <p:spPr>
            <a:xfrm>
              <a:off x="14548553" y="2862558"/>
              <a:ext cx="1417515" cy="384908"/>
            </a:xfrm>
            <a:prstGeom prst="chevron">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FFFFFF"/>
                  </a:solidFill>
                </a:rPr>
                <a:t>Factibilidad</a:t>
              </a:r>
              <a:endParaRPr lang="en-US" sz="700" dirty="0">
                <a:solidFill>
                  <a:srgbClr val="FFFFFF"/>
                </a:solidFill>
              </a:endParaRPr>
            </a:p>
          </p:txBody>
        </p:sp>
        <p:sp>
          <p:nvSpPr>
            <p:cNvPr id="42" name="Arrow: Chevron 41">
              <a:extLst>
                <a:ext uri="{FF2B5EF4-FFF2-40B4-BE49-F238E27FC236}">
                  <a16:creationId xmlns:a16="http://schemas.microsoft.com/office/drawing/2014/main" id="{3153B2F1-CE19-4CBA-67EA-1A910642CE74}"/>
                </a:ext>
              </a:extLst>
            </p:cNvPr>
            <p:cNvSpPr>
              <a:spLocks/>
            </p:cNvSpPr>
            <p:nvPr/>
          </p:nvSpPr>
          <p:spPr>
            <a:xfrm>
              <a:off x="16011629" y="2862558"/>
              <a:ext cx="1404434" cy="384908"/>
            </a:xfrm>
            <a:prstGeom prst="chevron">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FFFFFF"/>
                  </a:solidFill>
                </a:rPr>
                <a:t>Escala</a:t>
              </a:r>
            </a:p>
          </p:txBody>
        </p:sp>
        <p:sp>
          <p:nvSpPr>
            <p:cNvPr id="43" name="Flowchart: Decision 42">
              <a:extLst>
                <a:ext uri="{FF2B5EF4-FFF2-40B4-BE49-F238E27FC236}">
                  <a16:creationId xmlns:a16="http://schemas.microsoft.com/office/drawing/2014/main" id="{19E62484-3624-CA2C-BF53-EBEF3672A039}"/>
                </a:ext>
              </a:extLst>
            </p:cNvPr>
            <p:cNvSpPr>
              <a:spLocks/>
            </p:cNvSpPr>
            <p:nvPr/>
          </p:nvSpPr>
          <p:spPr>
            <a:xfrm>
              <a:off x="12868760" y="2885638"/>
              <a:ext cx="367943" cy="335829"/>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a:solidFill>
                    <a:prstClr val="black"/>
                  </a:solidFill>
                </a:rPr>
                <a:t>1</a:t>
              </a:r>
            </a:p>
          </p:txBody>
        </p:sp>
        <p:sp>
          <p:nvSpPr>
            <p:cNvPr id="44" name="Flowchart: Decision 43">
              <a:extLst>
                <a:ext uri="{FF2B5EF4-FFF2-40B4-BE49-F238E27FC236}">
                  <a16:creationId xmlns:a16="http://schemas.microsoft.com/office/drawing/2014/main" id="{F6F02A0A-53B6-14BC-81BD-D17FFBEF76AC}"/>
                </a:ext>
              </a:extLst>
            </p:cNvPr>
            <p:cNvSpPr>
              <a:spLocks/>
            </p:cNvSpPr>
            <p:nvPr/>
          </p:nvSpPr>
          <p:spPr>
            <a:xfrm>
              <a:off x="14291948" y="2885638"/>
              <a:ext cx="367943" cy="335829"/>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a:solidFill>
                    <a:prstClr val="black"/>
                  </a:solidFill>
                </a:rPr>
                <a:t>2</a:t>
              </a:r>
            </a:p>
          </p:txBody>
        </p:sp>
        <p:sp>
          <p:nvSpPr>
            <p:cNvPr id="45" name="Flowchart: Decision 44">
              <a:extLst>
                <a:ext uri="{FF2B5EF4-FFF2-40B4-BE49-F238E27FC236}">
                  <a16:creationId xmlns:a16="http://schemas.microsoft.com/office/drawing/2014/main" id="{F7282668-9ACE-5977-2154-439EFA135CDE}"/>
                </a:ext>
              </a:extLst>
            </p:cNvPr>
            <p:cNvSpPr>
              <a:spLocks/>
            </p:cNvSpPr>
            <p:nvPr/>
          </p:nvSpPr>
          <p:spPr>
            <a:xfrm>
              <a:off x="15751763" y="2885638"/>
              <a:ext cx="367943" cy="335829"/>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a:solidFill>
                    <a:prstClr val="black"/>
                  </a:solidFill>
                </a:rPr>
                <a:t>3</a:t>
              </a:r>
            </a:p>
          </p:txBody>
        </p:sp>
        <p:sp>
          <p:nvSpPr>
            <p:cNvPr id="46" name="Arrow: Chevron 45">
              <a:extLst>
                <a:ext uri="{FF2B5EF4-FFF2-40B4-BE49-F238E27FC236}">
                  <a16:creationId xmlns:a16="http://schemas.microsoft.com/office/drawing/2014/main" id="{25F06F9D-EEA3-6B12-83EE-BAC654E9AFFD}"/>
                </a:ext>
              </a:extLst>
            </p:cNvPr>
            <p:cNvSpPr>
              <a:spLocks/>
            </p:cNvSpPr>
            <p:nvPr/>
          </p:nvSpPr>
          <p:spPr>
            <a:xfrm>
              <a:off x="15995933" y="3631125"/>
              <a:ext cx="1404432" cy="384909"/>
            </a:xfrm>
            <a:prstGeom prst="chevron">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FFFFFF"/>
                  </a:solidFill>
                </a:rPr>
                <a:t>Escala</a:t>
              </a:r>
            </a:p>
          </p:txBody>
        </p:sp>
        <p:sp>
          <p:nvSpPr>
            <p:cNvPr id="47" name="Flowchart: Decision 46">
              <a:extLst>
                <a:ext uri="{FF2B5EF4-FFF2-40B4-BE49-F238E27FC236}">
                  <a16:creationId xmlns:a16="http://schemas.microsoft.com/office/drawing/2014/main" id="{AE6889EB-F24C-4C12-76FA-D0E131ADE522}"/>
                </a:ext>
              </a:extLst>
            </p:cNvPr>
            <p:cNvSpPr>
              <a:spLocks/>
            </p:cNvSpPr>
            <p:nvPr/>
          </p:nvSpPr>
          <p:spPr>
            <a:xfrm>
              <a:off x="15738569" y="3635127"/>
              <a:ext cx="367942" cy="335831"/>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dirty="0">
                  <a:solidFill>
                    <a:prstClr val="black"/>
                  </a:solidFill>
                </a:rPr>
                <a:t>2</a:t>
              </a:r>
            </a:p>
          </p:txBody>
        </p:sp>
        <p:sp>
          <p:nvSpPr>
            <p:cNvPr id="48" name="Graphic 314" descr="Rating with solid fill">
              <a:extLst>
                <a:ext uri="{FF2B5EF4-FFF2-40B4-BE49-F238E27FC236}">
                  <a16:creationId xmlns:a16="http://schemas.microsoft.com/office/drawing/2014/main" id="{FD4CCF09-F69B-770F-B9FD-550F2A6D8C76}"/>
                </a:ext>
              </a:extLst>
            </p:cNvPr>
            <p:cNvSpPr>
              <a:spLocks/>
            </p:cNvSpPr>
            <p:nvPr/>
          </p:nvSpPr>
          <p:spPr>
            <a:xfrm>
              <a:off x="13136441" y="3415209"/>
              <a:ext cx="228839" cy="208647"/>
            </a:xfrm>
            <a:custGeom>
              <a:avLst/>
              <a:gdLst>
                <a:gd name="connsiteX0" fmla="*/ 192905 w 203057"/>
                <a:gd name="connsiteY0" fmla="*/ 0 h 185140"/>
                <a:gd name="connsiteX1" fmla="*/ 10153 w 203057"/>
                <a:gd name="connsiteY1" fmla="*/ 0 h 185140"/>
                <a:gd name="connsiteX2" fmla="*/ 0 w 203057"/>
                <a:gd name="connsiteY2" fmla="*/ 10272 h 185140"/>
                <a:gd name="connsiteX3" fmla="*/ 0 w 203057"/>
                <a:gd name="connsiteY3" fmla="*/ 10272 h 185140"/>
                <a:gd name="connsiteX4" fmla="*/ 0 w 203057"/>
                <a:gd name="connsiteY4" fmla="*/ 133719 h 185140"/>
                <a:gd name="connsiteX5" fmla="*/ 10153 w 203057"/>
                <a:gd name="connsiteY5" fmla="*/ 143991 h 185140"/>
                <a:gd name="connsiteX6" fmla="*/ 10153 w 203057"/>
                <a:gd name="connsiteY6" fmla="*/ 143991 h 185140"/>
                <a:gd name="connsiteX7" fmla="*/ 121835 w 203057"/>
                <a:gd name="connsiteY7" fmla="*/ 143991 h 185140"/>
                <a:gd name="connsiteX8" fmla="*/ 162446 w 203057"/>
                <a:gd name="connsiteY8" fmla="*/ 185140 h 185140"/>
                <a:gd name="connsiteX9" fmla="*/ 162446 w 203057"/>
                <a:gd name="connsiteY9" fmla="*/ 143991 h 185140"/>
                <a:gd name="connsiteX10" fmla="*/ 192905 w 203057"/>
                <a:gd name="connsiteY10" fmla="*/ 143991 h 185140"/>
                <a:gd name="connsiteX11" fmla="*/ 203057 w 203057"/>
                <a:gd name="connsiteY11" fmla="*/ 133719 h 185140"/>
                <a:gd name="connsiteX12" fmla="*/ 203057 w 203057"/>
                <a:gd name="connsiteY12" fmla="*/ 133719 h 185140"/>
                <a:gd name="connsiteX13" fmla="*/ 203057 w 203057"/>
                <a:gd name="connsiteY13" fmla="*/ 10272 h 185140"/>
                <a:gd name="connsiteX14" fmla="*/ 192905 w 203057"/>
                <a:gd name="connsiteY14" fmla="*/ 0 h 185140"/>
                <a:gd name="connsiteX15" fmla="*/ 192905 w 203057"/>
                <a:gd name="connsiteY15" fmla="*/ 0 h 185140"/>
                <a:gd name="connsiteX16" fmla="*/ 131614 w 203057"/>
                <a:gd name="connsiteY16" fmla="*/ 113473 h 185140"/>
                <a:gd name="connsiteX17" fmla="*/ 101529 w 203057"/>
                <a:gd name="connsiteY17" fmla="*/ 92645 h 185140"/>
                <a:gd name="connsiteX18" fmla="*/ 71443 w 203057"/>
                <a:gd name="connsiteY18" fmla="*/ 113473 h 185140"/>
                <a:gd name="connsiteX19" fmla="*/ 81856 w 203057"/>
                <a:gd name="connsiteY19" fmla="*/ 78759 h 185140"/>
                <a:gd name="connsiteX20" fmla="*/ 55244 w 203057"/>
                <a:gd name="connsiteY20" fmla="*/ 55617 h 185140"/>
                <a:gd name="connsiteX21" fmla="*/ 89958 w 203057"/>
                <a:gd name="connsiteY21" fmla="*/ 55617 h 185140"/>
                <a:gd name="connsiteX22" fmla="*/ 101529 w 203057"/>
                <a:gd name="connsiteY22" fmla="*/ 20903 h 185140"/>
                <a:gd name="connsiteX23" fmla="*/ 113100 w 203057"/>
                <a:gd name="connsiteY23" fmla="*/ 55617 h 185140"/>
                <a:gd name="connsiteX24" fmla="*/ 147814 w 203057"/>
                <a:gd name="connsiteY24" fmla="*/ 55617 h 185140"/>
                <a:gd name="connsiteX25" fmla="*/ 121201 w 203057"/>
                <a:gd name="connsiteY25" fmla="*/ 78759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057" h="185140">
                  <a:moveTo>
                    <a:pt x="192905" y="0"/>
                  </a:moveTo>
                  <a:lnTo>
                    <a:pt x="10153" y="0"/>
                  </a:lnTo>
                  <a:cubicBezTo>
                    <a:pt x="4513" y="33"/>
                    <a:pt x="-33" y="4632"/>
                    <a:pt x="0" y="10272"/>
                  </a:cubicBezTo>
                  <a:cubicBezTo>
                    <a:pt x="0" y="10272"/>
                    <a:pt x="0" y="10272"/>
                    <a:pt x="0" y="10272"/>
                  </a:cubicBezTo>
                  <a:lnTo>
                    <a:pt x="0" y="133719"/>
                  </a:lnTo>
                  <a:cubicBezTo>
                    <a:pt x="-33" y="139359"/>
                    <a:pt x="4513" y="143958"/>
                    <a:pt x="10153" y="143991"/>
                  </a:cubicBezTo>
                  <a:cubicBezTo>
                    <a:pt x="10153" y="143991"/>
                    <a:pt x="10153" y="143991"/>
                    <a:pt x="10153" y="143991"/>
                  </a:cubicBezTo>
                  <a:lnTo>
                    <a:pt x="121835" y="143991"/>
                  </a:lnTo>
                  <a:lnTo>
                    <a:pt x="162446" y="185140"/>
                  </a:lnTo>
                  <a:lnTo>
                    <a:pt x="162446" y="143991"/>
                  </a:lnTo>
                  <a:lnTo>
                    <a:pt x="192905" y="143991"/>
                  </a:lnTo>
                  <a:cubicBezTo>
                    <a:pt x="198545" y="143959"/>
                    <a:pt x="203090" y="139360"/>
                    <a:pt x="203057" y="133719"/>
                  </a:cubicBezTo>
                  <a:cubicBezTo>
                    <a:pt x="203057" y="133719"/>
                    <a:pt x="203057" y="133719"/>
                    <a:pt x="203057" y="133719"/>
                  </a:cubicBezTo>
                  <a:lnTo>
                    <a:pt x="203057" y="10272"/>
                  </a:lnTo>
                  <a:cubicBezTo>
                    <a:pt x="203091" y="4632"/>
                    <a:pt x="198545" y="33"/>
                    <a:pt x="192905" y="0"/>
                  </a:cubicBezTo>
                  <a:cubicBezTo>
                    <a:pt x="192905" y="0"/>
                    <a:pt x="192905" y="0"/>
                    <a:pt x="192905" y="0"/>
                  </a:cubicBezTo>
                  <a:close/>
                  <a:moveTo>
                    <a:pt x="131614" y="113473"/>
                  </a:moveTo>
                  <a:lnTo>
                    <a:pt x="101529" y="92645"/>
                  </a:lnTo>
                  <a:lnTo>
                    <a:pt x="71443" y="113473"/>
                  </a:lnTo>
                  <a:lnTo>
                    <a:pt x="81856" y="78759"/>
                  </a:lnTo>
                  <a:lnTo>
                    <a:pt x="55244" y="55617"/>
                  </a:lnTo>
                  <a:lnTo>
                    <a:pt x="89958" y="55617"/>
                  </a:lnTo>
                  <a:lnTo>
                    <a:pt x="101529" y="20903"/>
                  </a:lnTo>
                  <a:lnTo>
                    <a:pt x="113100" y="55617"/>
                  </a:lnTo>
                  <a:lnTo>
                    <a:pt x="147814" y="55617"/>
                  </a:lnTo>
                  <a:lnTo>
                    <a:pt x="121201" y="78759"/>
                  </a:lnTo>
                  <a:close/>
                </a:path>
              </a:pathLst>
            </a:custGeom>
            <a:solidFill>
              <a:schemeClr val="bg1">
                <a:lumMod val="50000"/>
              </a:schemeClr>
            </a:solidFill>
            <a:ln w="2977" cap="flat">
              <a:noFill/>
              <a:prstDash val="solid"/>
              <a:miter/>
            </a:ln>
          </p:spPr>
          <p:txBody>
            <a:bodyPr rtlCol="0" anchor="ctr"/>
            <a:lstStyle/>
            <a:p>
              <a:endParaRPr lang="en-US" sz="1000">
                <a:solidFill>
                  <a:srgbClr val="000000"/>
                </a:solidFill>
              </a:endParaRPr>
            </a:p>
          </p:txBody>
        </p:sp>
        <p:sp>
          <p:nvSpPr>
            <p:cNvPr id="49" name="Graphic 314" descr="Rating with solid fill">
              <a:extLst>
                <a:ext uri="{FF2B5EF4-FFF2-40B4-BE49-F238E27FC236}">
                  <a16:creationId xmlns:a16="http://schemas.microsoft.com/office/drawing/2014/main" id="{C973C50F-63FA-9651-4BB1-41013BEEF3DD}"/>
                </a:ext>
              </a:extLst>
            </p:cNvPr>
            <p:cNvSpPr>
              <a:spLocks/>
            </p:cNvSpPr>
            <p:nvPr/>
          </p:nvSpPr>
          <p:spPr>
            <a:xfrm>
              <a:off x="14536051" y="3415209"/>
              <a:ext cx="228839" cy="208647"/>
            </a:xfrm>
            <a:custGeom>
              <a:avLst/>
              <a:gdLst>
                <a:gd name="connsiteX0" fmla="*/ 192905 w 203057"/>
                <a:gd name="connsiteY0" fmla="*/ 0 h 185140"/>
                <a:gd name="connsiteX1" fmla="*/ 10153 w 203057"/>
                <a:gd name="connsiteY1" fmla="*/ 0 h 185140"/>
                <a:gd name="connsiteX2" fmla="*/ 0 w 203057"/>
                <a:gd name="connsiteY2" fmla="*/ 10272 h 185140"/>
                <a:gd name="connsiteX3" fmla="*/ 0 w 203057"/>
                <a:gd name="connsiteY3" fmla="*/ 10272 h 185140"/>
                <a:gd name="connsiteX4" fmla="*/ 0 w 203057"/>
                <a:gd name="connsiteY4" fmla="*/ 133719 h 185140"/>
                <a:gd name="connsiteX5" fmla="*/ 10153 w 203057"/>
                <a:gd name="connsiteY5" fmla="*/ 143991 h 185140"/>
                <a:gd name="connsiteX6" fmla="*/ 10153 w 203057"/>
                <a:gd name="connsiteY6" fmla="*/ 143991 h 185140"/>
                <a:gd name="connsiteX7" fmla="*/ 121835 w 203057"/>
                <a:gd name="connsiteY7" fmla="*/ 143991 h 185140"/>
                <a:gd name="connsiteX8" fmla="*/ 162446 w 203057"/>
                <a:gd name="connsiteY8" fmla="*/ 185140 h 185140"/>
                <a:gd name="connsiteX9" fmla="*/ 162446 w 203057"/>
                <a:gd name="connsiteY9" fmla="*/ 143991 h 185140"/>
                <a:gd name="connsiteX10" fmla="*/ 192905 w 203057"/>
                <a:gd name="connsiteY10" fmla="*/ 143991 h 185140"/>
                <a:gd name="connsiteX11" fmla="*/ 203057 w 203057"/>
                <a:gd name="connsiteY11" fmla="*/ 133719 h 185140"/>
                <a:gd name="connsiteX12" fmla="*/ 203057 w 203057"/>
                <a:gd name="connsiteY12" fmla="*/ 133719 h 185140"/>
                <a:gd name="connsiteX13" fmla="*/ 203057 w 203057"/>
                <a:gd name="connsiteY13" fmla="*/ 10272 h 185140"/>
                <a:gd name="connsiteX14" fmla="*/ 192905 w 203057"/>
                <a:gd name="connsiteY14" fmla="*/ 0 h 185140"/>
                <a:gd name="connsiteX15" fmla="*/ 192905 w 203057"/>
                <a:gd name="connsiteY15" fmla="*/ 0 h 185140"/>
                <a:gd name="connsiteX16" fmla="*/ 131614 w 203057"/>
                <a:gd name="connsiteY16" fmla="*/ 113473 h 185140"/>
                <a:gd name="connsiteX17" fmla="*/ 101529 w 203057"/>
                <a:gd name="connsiteY17" fmla="*/ 92645 h 185140"/>
                <a:gd name="connsiteX18" fmla="*/ 71443 w 203057"/>
                <a:gd name="connsiteY18" fmla="*/ 113473 h 185140"/>
                <a:gd name="connsiteX19" fmla="*/ 81856 w 203057"/>
                <a:gd name="connsiteY19" fmla="*/ 78759 h 185140"/>
                <a:gd name="connsiteX20" fmla="*/ 55244 w 203057"/>
                <a:gd name="connsiteY20" fmla="*/ 55617 h 185140"/>
                <a:gd name="connsiteX21" fmla="*/ 89958 w 203057"/>
                <a:gd name="connsiteY21" fmla="*/ 55617 h 185140"/>
                <a:gd name="connsiteX22" fmla="*/ 101529 w 203057"/>
                <a:gd name="connsiteY22" fmla="*/ 20903 h 185140"/>
                <a:gd name="connsiteX23" fmla="*/ 113100 w 203057"/>
                <a:gd name="connsiteY23" fmla="*/ 55617 h 185140"/>
                <a:gd name="connsiteX24" fmla="*/ 147814 w 203057"/>
                <a:gd name="connsiteY24" fmla="*/ 55617 h 185140"/>
                <a:gd name="connsiteX25" fmla="*/ 121201 w 203057"/>
                <a:gd name="connsiteY25" fmla="*/ 78759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057" h="185140">
                  <a:moveTo>
                    <a:pt x="192905" y="0"/>
                  </a:moveTo>
                  <a:lnTo>
                    <a:pt x="10153" y="0"/>
                  </a:lnTo>
                  <a:cubicBezTo>
                    <a:pt x="4513" y="33"/>
                    <a:pt x="-33" y="4632"/>
                    <a:pt x="0" y="10272"/>
                  </a:cubicBezTo>
                  <a:cubicBezTo>
                    <a:pt x="0" y="10272"/>
                    <a:pt x="0" y="10272"/>
                    <a:pt x="0" y="10272"/>
                  </a:cubicBezTo>
                  <a:lnTo>
                    <a:pt x="0" y="133719"/>
                  </a:lnTo>
                  <a:cubicBezTo>
                    <a:pt x="-33" y="139359"/>
                    <a:pt x="4513" y="143958"/>
                    <a:pt x="10153" y="143991"/>
                  </a:cubicBezTo>
                  <a:cubicBezTo>
                    <a:pt x="10153" y="143991"/>
                    <a:pt x="10153" y="143991"/>
                    <a:pt x="10153" y="143991"/>
                  </a:cubicBezTo>
                  <a:lnTo>
                    <a:pt x="121835" y="143991"/>
                  </a:lnTo>
                  <a:lnTo>
                    <a:pt x="162446" y="185140"/>
                  </a:lnTo>
                  <a:lnTo>
                    <a:pt x="162446" y="143991"/>
                  </a:lnTo>
                  <a:lnTo>
                    <a:pt x="192905" y="143991"/>
                  </a:lnTo>
                  <a:cubicBezTo>
                    <a:pt x="198545" y="143959"/>
                    <a:pt x="203090" y="139360"/>
                    <a:pt x="203057" y="133719"/>
                  </a:cubicBezTo>
                  <a:cubicBezTo>
                    <a:pt x="203057" y="133719"/>
                    <a:pt x="203057" y="133719"/>
                    <a:pt x="203057" y="133719"/>
                  </a:cubicBezTo>
                  <a:lnTo>
                    <a:pt x="203057" y="10272"/>
                  </a:lnTo>
                  <a:cubicBezTo>
                    <a:pt x="203091" y="4632"/>
                    <a:pt x="198545" y="33"/>
                    <a:pt x="192905" y="0"/>
                  </a:cubicBezTo>
                  <a:cubicBezTo>
                    <a:pt x="192905" y="0"/>
                    <a:pt x="192905" y="0"/>
                    <a:pt x="192905" y="0"/>
                  </a:cubicBezTo>
                  <a:close/>
                  <a:moveTo>
                    <a:pt x="131614" y="113473"/>
                  </a:moveTo>
                  <a:lnTo>
                    <a:pt x="101529" y="92645"/>
                  </a:lnTo>
                  <a:lnTo>
                    <a:pt x="71443" y="113473"/>
                  </a:lnTo>
                  <a:lnTo>
                    <a:pt x="81856" y="78759"/>
                  </a:lnTo>
                  <a:lnTo>
                    <a:pt x="55244" y="55617"/>
                  </a:lnTo>
                  <a:lnTo>
                    <a:pt x="89958" y="55617"/>
                  </a:lnTo>
                  <a:lnTo>
                    <a:pt x="101529" y="20903"/>
                  </a:lnTo>
                  <a:lnTo>
                    <a:pt x="113100" y="55617"/>
                  </a:lnTo>
                  <a:lnTo>
                    <a:pt x="147814" y="55617"/>
                  </a:lnTo>
                  <a:lnTo>
                    <a:pt x="121201" y="78759"/>
                  </a:lnTo>
                  <a:close/>
                </a:path>
              </a:pathLst>
            </a:custGeom>
            <a:solidFill>
              <a:schemeClr val="bg1"/>
            </a:solidFill>
            <a:ln w="3598" cap="flat">
              <a:solidFill>
                <a:schemeClr val="accent1"/>
              </a:solidFill>
              <a:prstDash val="solid"/>
              <a:miter/>
            </a:ln>
          </p:spPr>
          <p:txBody>
            <a:bodyPr rtlCol="0" anchor="ctr"/>
            <a:lstStyle/>
            <a:p>
              <a:endParaRPr lang="en-US" sz="1000">
                <a:solidFill>
                  <a:srgbClr val="000000"/>
                </a:solidFill>
              </a:endParaRPr>
            </a:p>
          </p:txBody>
        </p:sp>
        <p:grpSp>
          <p:nvGrpSpPr>
            <p:cNvPr id="50" name="Group 49">
              <a:extLst>
                <a:ext uri="{FF2B5EF4-FFF2-40B4-BE49-F238E27FC236}">
                  <a16:creationId xmlns:a16="http://schemas.microsoft.com/office/drawing/2014/main" id="{9E107127-767A-11FE-3008-369B1F946450}"/>
                </a:ext>
              </a:extLst>
            </p:cNvPr>
            <p:cNvGrpSpPr/>
            <p:nvPr/>
          </p:nvGrpSpPr>
          <p:grpSpPr>
            <a:xfrm>
              <a:off x="16016275" y="4404950"/>
              <a:ext cx="1411610" cy="539215"/>
              <a:chOff x="7828454" y="5048972"/>
              <a:chExt cx="941073" cy="359476"/>
            </a:xfrm>
          </p:grpSpPr>
          <p:sp>
            <p:nvSpPr>
              <p:cNvPr id="117" name="Arrow: Chevron 116">
                <a:extLst>
                  <a:ext uri="{FF2B5EF4-FFF2-40B4-BE49-F238E27FC236}">
                    <a16:creationId xmlns:a16="http://schemas.microsoft.com/office/drawing/2014/main" id="{DAAD7432-0946-21C7-EC58-B0A136B2297F}"/>
                  </a:ext>
                </a:extLst>
              </p:cNvPr>
              <p:cNvSpPr>
                <a:spLocks/>
              </p:cNvSpPr>
              <p:nvPr/>
            </p:nvSpPr>
            <p:spPr>
              <a:xfrm>
                <a:off x="7828454" y="5082588"/>
                <a:ext cx="941073" cy="256605"/>
              </a:xfrm>
              <a:prstGeom prst="chevron">
                <a:avLst/>
              </a:prstGeom>
              <a:gradFill flip="none" rotWithShape="1">
                <a:gsLst>
                  <a:gs pos="52000">
                    <a:srgbClr val="763F83"/>
                  </a:gs>
                  <a:gs pos="49000">
                    <a:schemeClr val="accent2"/>
                  </a:gs>
                </a:gsLst>
                <a:lin ang="54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8" name="TextBox 117">
                <a:extLst>
                  <a:ext uri="{FF2B5EF4-FFF2-40B4-BE49-F238E27FC236}">
                    <a16:creationId xmlns:a16="http://schemas.microsoft.com/office/drawing/2014/main" id="{531DB97A-BF5C-8CA6-41D8-746F7DE953FD}"/>
                  </a:ext>
                </a:extLst>
              </p:cNvPr>
              <p:cNvSpPr txBox="1">
                <a:spLocks/>
              </p:cNvSpPr>
              <p:nvPr/>
            </p:nvSpPr>
            <p:spPr>
              <a:xfrm>
                <a:off x="7979904" y="5048972"/>
                <a:ext cx="729757" cy="359476"/>
              </a:xfrm>
              <a:prstGeom prst="rect">
                <a:avLst/>
              </a:prstGeom>
              <a:noFill/>
            </p:spPr>
            <p:txBody>
              <a:bodyPr wrap="square">
                <a:spAutoFit/>
              </a:bodyPr>
              <a:lstStyle/>
              <a:p>
                <a:r>
                  <a:rPr lang="en-US" sz="700" dirty="0" err="1">
                    <a:solidFill>
                      <a:srgbClr val="FFFFFF"/>
                    </a:solidFill>
                  </a:rPr>
                  <a:t>Factibilidad</a:t>
                </a:r>
                <a:r>
                  <a:rPr lang="en-US" sz="700" dirty="0">
                    <a:solidFill>
                      <a:srgbClr val="FFFFFF"/>
                    </a:solidFill>
                  </a:rPr>
                  <a:t> y</a:t>
                </a:r>
                <a:endParaRPr lang="en-US" sz="1000" dirty="0">
                  <a:solidFill>
                    <a:srgbClr val="FFFFFF"/>
                  </a:solidFill>
                </a:endParaRPr>
              </a:p>
            </p:txBody>
          </p:sp>
          <p:sp>
            <p:nvSpPr>
              <p:cNvPr id="119" name="TextBox 118">
                <a:extLst>
                  <a:ext uri="{FF2B5EF4-FFF2-40B4-BE49-F238E27FC236}">
                    <a16:creationId xmlns:a16="http://schemas.microsoft.com/office/drawing/2014/main" id="{6298B4BD-A1B4-274A-4335-83FFA11ED206}"/>
                  </a:ext>
                </a:extLst>
              </p:cNvPr>
              <p:cNvSpPr txBox="1">
                <a:spLocks/>
              </p:cNvSpPr>
              <p:nvPr/>
            </p:nvSpPr>
            <p:spPr>
              <a:xfrm>
                <a:off x="8068916" y="5164257"/>
                <a:ext cx="498546" cy="233659"/>
              </a:xfrm>
              <a:prstGeom prst="rect">
                <a:avLst/>
              </a:prstGeom>
              <a:noFill/>
            </p:spPr>
            <p:txBody>
              <a:bodyPr wrap="square">
                <a:spAutoFit/>
              </a:bodyPr>
              <a:lstStyle/>
              <a:p>
                <a:r>
                  <a:rPr lang="en-US" sz="700" dirty="0">
                    <a:solidFill>
                      <a:srgbClr val="FFFFFF"/>
                    </a:solidFill>
                  </a:rPr>
                  <a:t>Escala</a:t>
                </a:r>
                <a:endParaRPr lang="en-US" sz="1000" dirty="0">
                  <a:solidFill>
                    <a:srgbClr val="FFFFFF"/>
                  </a:solidFill>
                </a:endParaRPr>
              </a:p>
            </p:txBody>
          </p:sp>
        </p:grpSp>
        <p:grpSp>
          <p:nvGrpSpPr>
            <p:cNvPr id="51" name="Group 50">
              <a:extLst>
                <a:ext uri="{FF2B5EF4-FFF2-40B4-BE49-F238E27FC236}">
                  <a16:creationId xmlns:a16="http://schemas.microsoft.com/office/drawing/2014/main" id="{49081AEE-E2A9-0091-3373-BAB363D7C2E7}"/>
                </a:ext>
              </a:extLst>
            </p:cNvPr>
            <p:cNvGrpSpPr/>
            <p:nvPr/>
          </p:nvGrpSpPr>
          <p:grpSpPr>
            <a:xfrm>
              <a:off x="13119690" y="3564232"/>
              <a:ext cx="1411614" cy="543200"/>
              <a:chOff x="7817880" y="4174174"/>
              <a:chExt cx="941076" cy="362133"/>
            </a:xfrm>
          </p:grpSpPr>
          <p:sp>
            <p:nvSpPr>
              <p:cNvPr id="114" name="Arrow: Chevron 113">
                <a:extLst>
                  <a:ext uri="{FF2B5EF4-FFF2-40B4-BE49-F238E27FC236}">
                    <a16:creationId xmlns:a16="http://schemas.microsoft.com/office/drawing/2014/main" id="{5461F35D-32A1-0DDE-3474-67ADDA0B9F85}"/>
                  </a:ext>
                </a:extLst>
              </p:cNvPr>
              <p:cNvSpPr>
                <a:spLocks/>
              </p:cNvSpPr>
              <p:nvPr/>
            </p:nvSpPr>
            <p:spPr>
              <a:xfrm>
                <a:off x="7817880" y="4218773"/>
                <a:ext cx="941076" cy="256606"/>
              </a:xfrm>
              <a:prstGeom prst="chevron">
                <a:avLst/>
              </a:prstGeom>
              <a:gradFill>
                <a:gsLst>
                  <a:gs pos="50000">
                    <a:srgbClr val="30903A"/>
                  </a:gs>
                  <a:gs pos="49000">
                    <a:srgbClr val="DD0068"/>
                  </a:gs>
                </a:gsLst>
                <a:lin ang="162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5" name="TextBox 114">
                <a:extLst>
                  <a:ext uri="{FF2B5EF4-FFF2-40B4-BE49-F238E27FC236}">
                    <a16:creationId xmlns:a16="http://schemas.microsoft.com/office/drawing/2014/main" id="{91F5AA06-2141-3E04-6AE9-A9B5ECD486D2}"/>
                  </a:ext>
                </a:extLst>
              </p:cNvPr>
              <p:cNvSpPr txBox="1">
                <a:spLocks/>
              </p:cNvSpPr>
              <p:nvPr/>
            </p:nvSpPr>
            <p:spPr>
              <a:xfrm>
                <a:off x="7899183" y="4302648"/>
                <a:ext cx="681309" cy="233659"/>
              </a:xfrm>
              <a:prstGeom prst="rect">
                <a:avLst/>
              </a:prstGeom>
              <a:noFill/>
            </p:spPr>
            <p:txBody>
              <a:bodyPr wrap="square">
                <a:spAutoFit/>
              </a:bodyPr>
              <a:lstStyle/>
              <a:p>
                <a:r>
                  <a:rPr lang="en-US" sz="700" dirty="0">
                    <a:solidFill>
                      <a:srgbClr val="FFFFFF"/>
                    </a:solidFill>
                  </a:rPr>
                  <a:t>y </a:t>
                </a:r>
                <a:r>
                  <a:rPr lang="en-US" sz="700" dirty="0" err="1">
                    <a:solidFill>
                      <a:srgbClr val="FFFFFF"/>
                    </a:solidFill>
                  </a:rPr>
                  <a:t>Verificar</a:t>
                </a:r>
                <a:endParaRPr lang="en-US" sz="1000" dirty="0">
                  <a:solidFill>
                    <a:srgbClr val="FFFFFF"/>
                  </a:solidFill>
                </a:endParaRPr>
              </a:p>
            </p:txBody>
          </p:sp>
          <p:sp>
            <p:nvSpPr>
              <p:cNvPr id="116" name="TextBox 115">
                <a:extLst>
                  <a:ext uri="{FF2B5EF4-FFF2-40B4-BE49-F238E27FC236}">
                    <a16:creationId xmlns:a16="http://schemas.microsoft.com/office/drawing/2014/main" id="{218B3AC0-F460-EEFF-FE43-DDC89E5A0D38}"/>
                  </a:ext>
                </a:extLst>
              </p:cNvPr>
              <p:cNvSpPr txBox="1">
                <a:spLocks/>
              </p:cNvSpPr>
              <p:nvPr/>
            </p:nvSpPr>
            <p:spPr>
              <a:xfrm>
                <a:off x="7941425" y="4174174"/>
                <a:ext cx="677807" cy="233659"/>
              </a:xfrm>
              <a:prstGeom prst="rect">
                <a:avLst/>
              </a:prstGeom>
              <a:noFill/>
            </p:spPr>
            <p:txBody>
              <a:bodyPr wrap="square">
                <a:spAutoFit/>
              </a:bodyPr>
              <a:lstStyle/>
              <a:p>
                <a:r>
                  <a:rPr lang="en-US" sz="700" dirty="0" err="1">
                    <a:solidFill>
                      <a:srgbClr val="FFFFFF"/>
                    </a:solidFill>
                  </a:rPr>
                  <a:t>Investigar</a:t>
                </a:r>
                <a:endParaRPr lang="en-US" sz="1000" dirty="0">
                  <a:solidFill>
                    <a:srgbClr val="FFFFFF"/>
                  </a:solidFill>
                </a:endParaRPr>
              </a:p>
            </p:txBody>
          </p:sp>
        </p:grpSp>
        <p:sp>
          <p:nvSpPr>
            <p:cNvPr id="52" name="Arrow: Chevron 53">
              <a:extLst>
                <a:ext uri="{FF2B5EF4-FFF2-40B4-BE49-F238E27FC236}">
                  <a16:creationId xmlns:a16="http://schemas.microsoft.com/office/drawing/2014/main" id="{3B250BC3-251C-6286-5A46-09EEAD81145E}"/>
                </a:ext>
              </a:extLst>
            </p:cNvPr>
            <p:cNvSpPr>
              <a:spLocks/>
            </p:cNvSpPr>
            <p:nvPr/>
          </p:nvSpPr>
          <p:spPr>
            <a:xfrm>
              <a:off x="13353335" y="3072864"/>
              <a:ext cx="954471" cy="146052"/>
            </a:xfrm>
            <a:prstGeom prst="chevron">
              <a:avLst/>
            </a:prstGeom>
            <a:solidFill>
              <a:schemeClr val="accent1">
                <a:alpha val="74000"/>
              </a:schemeClr>
            </a:solidFill>
            <a:ln w="3175" cap="flat" cmpd="sng" algn="ctr">
              <a:solidFill>
                <a:schemeClr val="accent1">
                  <a:lumMod val="50000"/>
                </a:schemeClr>
              </a:solidFill>
              <a:prstDash val="solid"/>
            </a:ln>
            <a:effectLst/>
          </p:spPr>
          <p:txBody>
            <a:bodyPr rot="0" spcFirstLastPara="0" vertOverflow="overflow" horzOverflow="overflow" vert="horz" wrap="square" lIns="0" tIns="68580" rIns="54000" bIns="68580" numCol="1" spcCol="0" rtlCol="0" fromWordArt="0" anchor="ctr" anchorCtr="0" forceAA="0" compatLnSpc="1">
              <a:prstTxWarp prst="textNoShape">
                <a:avLst/>
              </a:prstTxWarp>
              <a:noAutofit/>
            </a:bodyPr>
            <a:lstStyle/>
            <a:p>
              <a:pPr algn="ctr">
                <a:defRPr/>
              </a:pPr>
              <a:r>
                <a:rPr lang="en-US" sz="400" kern="0" dirty="0">
                  <a:solidFill>
                    <a:srgbClr val="FFFFFF"/>
                  </a:solidFill>
                  <a:cs typeface="Arial"/>
                  <a:sym typeface="Arial"/>
                </a:rPr>
                <a:t>Pre-</a:t>
              </a:r>
              <a:r>
                <a:rPr lang="en-US" sz="400" kern="0" dirty="0" err="1">
                  <a:solidFill>
                    <a:srgbClr val="FFFFFF"/>
                  </a:solidFill>
                  <a:cs typeface="Arial"/>
                  <a:sym typeface="Arial"/>
                </a:rPr>
                <a:t>factibilidad</a:t>
              </a:r>
              <a:endParaRPr lang="en-US" sz="400" kern="0" dirty="0">
                <a:solidFill>
                  <a:srgbClr val="FFFFFF"/>
                </a:solidFill>
                <a:cs typeface="Arial"/>
                <a:sym typeface="Arial"/>
              </a:endParaRPr>
            </a:p>
          </p:txBody>
        </p:sp>
        <p:sp>
          <p:nvSpPr>
            <p:cNvPr id="53" name="Arrow: Chevron 52">
              <a:extLst>
                <a:ext uri="{FF2B5EF4-FFF2-40B4-BE49-F238E27FC236}">
                  <a16:creationId xmlns:a16="http://schemas.microsoft.com/office/drawing/2014/main" id="{81CE3A35-C555-10DB-C144-F11247B4440C}"/>
                </a:ext>
              </a:extLst>
            </p:cNvPr>
            <p:cNvSpPr>
              <a:spLocks/>
            </p:cNvSpPr>
            <p:nvPr/>
          </p:nvSpPr>
          <p:spPr>
            <a:xfrm>
              <a:off x="16173784" y="4868113"/>
              <a:ext cx="1404432" cy="182758"/>
            </a:xfrm>
            <a:prstGeom prst="chevron">
              <a:avLst/>
            </a:prstGeom>
            <a:solidFill>
              <a:srgbClr val="763F83">
                <a:alpha val="6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 dirty="0">
                  <a:solidFill>
                    <a:srgbClr val="FFFFFF"/>
                  </a:solidFill>
                </a:rPr>
                <a:t>IS </a:t>
              </a:r>
              <a:r>
                <a:rPr lang="en-US" sz="400" dirty="0" err="1">
                  <a:solidFill>
                    <a:srgbClr val="FFFFFF"/>
                  </a:solidFill>
                </a:rPr>
                <a:t>Traspaso</a:t>
              </a:r>
              <a:r>
                <a:rPr lang="en-US" sz="400" dirty="0">
                  <a:solidFill>
                    <a:srgbClr val="FFFFFF"/>
                  </a:solidFill>
                </a:rPr>
                <a:t> del </a:t>
              </a:r>
              <a:r>
                <a:rPr lang="en-US" sz="400" dirty="0" err="1">
                  <a:solidFill>
                    <a:srgbClr val="FFFFFF"/>
                  </a:solidFill>
                </a:rPr>
                <a:t>proyecto</a:t>
              </a:r>
              <a:endParaRPr lang="en-US" sz="400" dirty="0">
                <a:solidFill>
                  <a:srgbClr val="FFFFFF"/>
                </a:solidFill>
              </a:endParaRPr>
            </a:p>
          </p:txBody>
        </p:sp>
        <p:sp>
          <p:nvSpPr>
            <p:cNvPr id="54" name="Arrow: Pentagon 53">
              <a:extLst>
                <a:ext uri="{FF2B5EF4-FFF2-40B4-BE49-F238E27FC236}">
                  <a16:creationId xmlns:a16="http://schemas.microsoft.com/office/drawing/2014/main" id="{855DF806-B02A-CF65-6AF5-0CA67B2795EE}"/>
                </a:ext>
              </a:extLst>
            </p:cNvPr>
            <p:cNvSpPr>
              <a:spLocks/>
            </p:cNvSpPr>
            <p:nvPr/>
          </p:nvSpPr>
          <p:spPr>
            <a:xfrm>
              <a:off x="10360855" y="2862558"/>
              <a:ext cx="1365746" cy="384908"/>
            </a:xfrm>
            <a:prstGeom prst="homePlate">
              <a:avLst/>
            </a:prstGeom>
            <a:solidFill>
              <a:srgbClr val="00AF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FFFFFF"/>
                  </a:solidFill>
                </a:rPr>
                <a:t>Iniciativa</a:t>
              </a:r>
              <a:endParaRPr lang="en-US" sz="700" dirty="0">
                <a:solidFill>
                  <a:srgbClr val="FFFFFF"/>
                </a:solidFill>
              </a:endParaRPr>
            </a:p>
          </p:txBody>
        </p:sp>
        <p:sp>
          <p:nvSpPr>
            <p:cNvPr id="55" name="Flowchart: Decision 54">
              <a:extLst>
                <a:ext uri="{FF2B5EF4-FFF2-40B4-BE49-F238E27FC236}">
                  <a16:creationId xmlns:a16="http://schemas.microsoft.com/office/drawing/2014/main" id="{9B21D632-BC2F-9458-D772-F7C5056DFA82}"/>
                </a:ext>
              </a:extLst>
            </p:cNvPr>
            <p:cNvSpPr>
              <a:spLocks/>
            </p:cNvSpPr>
            <p:nvPr/>
          </p:nvSpPr>
          <p:spPr>
            <a:xfrm>
              <a:off x="11458051" y="2885638"/>
              <a:ext cx="367943" cy="335829"/>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a:solidFill>
                    <a:prstClr val="black"/>
                  </a:solidFill>
                </a:rPr>
                <a:t>C</a:t>
              </a:r>
            </a:p>
          </p:txBody>
        </p:sp>
        <p:sp>
          <p:nvSpPr>
            <p:cNvPr id="56" name="Arrow: Pentagon 55">
              <a:extLst>
                <a:ext uri="{FF2B5EF4-FFF2-40B4-BE49-F238E27FC236}">
                  <a16:creationId xmlns:a16="http://schemas.microsoft.com/office/drawing/2014/main" id="{927BE4DD-166B-EB80-50CA-C522528217E2}"/>
                </a:ext>
              </a:extLst>
            </p:cNvPr>
            <p:cNvSpPr>
              <a:spLocks/>
            </p:cNvSpPr>
            <p:nvPr/>
          </p:nvSpPr>
          <p:spPr>
            <a:xfrm>
              <a:off x="10376717" y="3631125"/>
              <a:ext cx="1365746" cy="384909"/>
            </a:xfrm>
            <a:prstGeom prst="homePlate">
              <a:avLst/>
            </a:prstGeom>
            <a:solidFill>
              <a:srgbClr val="00AF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FFFFFF"/>
                  </a:solidFill>
                </a:rPr>
                <a:t>Iniciativa</a:t>
              </a:r>
              <a:endParaRPr lang="en-US" sz="700" dirty="0">
                <a:solidFill>
                  <a:srgbClr val="FFFFFF"/>
                </a:solidFill>
              </a:endParaRPr>
            </a:p>
          </p:txBody>
        </p:sp>
        <p:sp>
          <p:nvSpPr>
            <p:cNvPr id="57" name="Flowchart: Decision 56">
              <a:extLst>
                <a:ext uri="{FF2B5EF4-FFF2-40B4-BE49-F238E27FC236}">
                  <a16:creationId xmlns:a16="http://schemas.microsoft.com/office/drawing/2014/main" id="{A2554DAC-058F-A9D0-4E63-D88399511C3D}"/>
                </a:ext>
              </a:extLst>
            </p:cNvPr>
            <p:cNvSpPr>
              <a:spLocks/>
            </p:cNvSpPr>
            <p:nvPr/>
          </p:nvSpPr>
          <p:spPr>
            <a:xfrm>
              <a:off x="12867287" y="3655665"/>
              <a:ext cx="367943" cy="335831"/>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a:solidFill>
                    <a:prstClr val="black"/>
                  </a:solidFill>
                </a:rPr>
                <a:t>C</a:t>
              </a:r>
            </a:p>
          </p:txBody>
        </p:sp>
        <p:sp>
          <p:nvSpPr>
            <p:cNvPr id="58" name="Arrow: Pentagon 57">
              <a:extLst>
                <a:ext uri="{FF2B5EF4-FFF2-40B4-BE49-F238E27FC236}">
                  <a16:creationId xmlns:a16="http://schemas.microsoft.com/office/drawing/2014/main" id="{106FDC8E-F1E0-9D30-D2A2-6E641F85F995}"/>
                </a:ext>
              </a:extLst>
            </p:cNvPr>
            <p:cNvSpPr>
              <a:spLocks/>
            </p:cNvSpPr>
            <p:nvPr/>
          </p:nvSpPr>
          <p:spPr>
            <a:xfrm>
              <a:off x="10376717" y="4455360"/>
              <a:ext cx="1365746" cy="380582"/>
            </a:xfrm>
            <a:prstGeom prst="homePlate">
              <a:avLst/>
            </a:prstGeom>
            <a:solidFill>
              <a:srgbClr val="00AF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FFFFFF"/>
                  </a:solidFill>
                </a:rPr>
                <a:t>Iniciativa</a:t>
              </a:r>
              <a:endParaRPr lang="en-US" sz="700" dirty="0">
                <a:solidFill>
                  <a:srgbClr val="FFFFFF"/>
                </a:solidFill>
              </a:endParaRPr>
            </a:p>
          </p:txBody>
        </p:sp>
        <p:sp>
          <p:nvSpPr>
            <p:cNvPr id="59" name="Flowchart: Decision 58">
              <a:extLst>
                <a:ext uri="{FF2B5EF4-FFF2-40B4-BE49-F238E27FC236}">
                  <a16:creationId xmlns:a16="http://schemas.microsoft.com/office/drawing/2014/main" id="{E689BD5A-7053-76CB-C033-82F13F0AF945}"/>
                </a:ext>
              </a:extLst>
            </p:cNvPr>
            <p:cNvSpPr>
              <a:spLocks/>
            </p:cNvSpPr>
            <p:nvPr/>
          </p:nvSpPr>
          <p:spPr>
            <a:xfrm>
              <a:off x="14292194" y="4474093"/>
              <a:ext cx="367943" cy="335829"/>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a:solidFill>
                    <a:prstClr val="black"/>
                  </a:solidFill>
                </a:rPr>
                <a:t>C</a:t>
              </a:r>
            </a:p>
          </p:txBody>
        </p:sp>
        <p:sp>
          <p:nvSpPr>
            <p:cNvPr id="60" name="Graphic 314" descr="Rating with solid fill">
              <a:extLst>
                <a:ext uri="{FF2B5EF4-FFF2-40B4-BE49-F238E27FC236}">
                  <a16:creationId xmlns:a16="http://schemas.microsoft.com/office/drawing/2014/main" id="{1001E1AD-3686-1DFF-F868-FD910620B22E}"/>
                </a:ext>
              </a:extLst>
            </p:cNvPr>
            <p:cNvSpPr>
              <a:spLocks/>
            </p:cNvSpPr>
            <p:nvPr/>
          </p:nvSpPr>
          <p:spPr>
            <a:xfrm>
              <a:off x="11742463" y="2647047"/>
              <a:ext cx="228839" cy="208647"/>
            </a:xfrm>
            <a:custGeom>
              <a:avLst/>
              <a:gdLst>
                <a:gd name="connsiteX0" fmla="*/ 192905 w 203057"/>
                <a:gd name="connsiteY0" fmla="*/ 0 h 185140"/>
                <a:gd name="connsiteX1" fmla="*/ 10153 w 203057"/>
                <a:gd name="connsiteY1" fmla="*/ 0 h 185140"/>
                <a:gd name="connsiteX2" fmla="*/ 0 w 203057"/>
                <a:gd name="connsiteY2" fmla="*/ 10272 h 185140"/>
                <a:gd name="connsiteX3" fmla="*/ 0 w 203057"/>
                <a:gd name="connsiteY3" fmla="*/ 10272 h 185140"/>
                <a:gd name="connsiteX4" fmla="*/ 0 w 203057"/>
                <a:gd name="connsiteY4" fmla="*/ 133719 h 185140"/>
                <a:gd name="connsiteX5" fmla="*/ 10153 w 203057"/>
                <a:gd name="connsiteY5" fmla="*/ 143991 h 185140"/>
                <a:gd name="connsiteX6" fmla="*/ 10153 w 203057"/>
                <a:gd name="connsiteY6" fmla="*/ 143991 h 185140"/>
                <a:gd name="connsiteX7" fmla="*/ 121835 w 203057"/>
                <a:gd name="connsiteY7" fmla="*/ 143991 h 185140"/>
                <a:gd name="connsiteX8" fmla="*/ 162446 w 203057"/>
                <a:gd name="connsiteY8" fmla="*/ 185140 h 185140"/>
                <a:gd name="connsiteX9" fmla="*/ 162446 w 203057"/>
                <a:gd name="connsiteY9" fmla="*/ 143991 h 185140"/>
                <a:gd name="connsiteX10" fmla="*/ 192905 w 203057"/>
                <a:gd name="connsiteY10" fmla="*/ 143991 h 185140"/>
                <a:gd name="connsiteX11" fmla="*/ 203057 w 203057"/>
                <a:gd name="connsiteY11" fmla="*/ 133719 h 185140"/>
                <a:gd name="connsiteX12" fmla="*/ 203057 w 203057"/>
                <a:gd name="connsiteY12" fmla="*/ 133719 h 185140"/>
                <a:gd name="connsiteX13" fmla="*/ 203057 w 203057"/>
                <a:gd name="connsiteY13" fmla="*/ 10272 h 185140"/>
                <a:gd name="connsiteX14" fmla="*/ 192905 w 203057"/>
                <a:gd name="connsiteY14" fmla="*/ 0 h 185140"/>
                <a:gd name="connsiteX15" fmla="*/ 192905 w 203057"/>
                <a:gd name="connsiteY15" fmla="*/ 0 h 185140"/>
                <a:gd name="connsiteX16" fmla="*/ 131614 w 203057"/>
                <a:gd name="connsiteY16" fmla="*/ 113473 h 185140"/>
                <a:gd name="connsiteX17" fmla="*/ 101529 w 203057"/>
                <a:gd name="connsiteY17" fmla="*/ 92645 h 185140"/>
                <a:gd name="connsiteX18" fmla="*/ 71443 w 203057"/>
                <a:gd name="connsiteY18" fmla="*/ 113473 h 185140"/>
                <a:gd name="connsiteX19" fmla="*/ 81856 w 203057"/>
                <a:gd name="connsiteY19" fmla="*/ 78759 h 185140"/>
                <a:gd name="connsiteX20" fmla="*/ 55244 w 203057"/>
                <a:gd name="connsiteY20" fmla="*/ 55617 h 185140"/>
                <a:gd name="connsiteX21" fmla="*/ 89958 w 203057"/>
                <a:gd name="connsiteY21" fmla="*/ 55617 h 185140"/>
                <a:gd name="connsiteX22" fmla="*/ 101529 w 203057"/>
                <a:gd name="connsiteY22" fmla="*/ 20903 h 185140"/>
                <a:gd name="connsiteX23" fmla="*/ 113100 w 203057"/>
                <a:gd name="connsiteY23" fmla="*/ 55617 h 185140"/>
                <a:gd name="connsiteX24" fmla="*/ 147814 w 203057"/>
                <a:gd name="connsiteY24" fmla="*/ 55617 h 185140"/>
                <a:gd name="connsiteX25" fmla="*/ 121201 w 203057"/>
                <a:gd name="connsiteY25" fmla="*/ 78759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057" h="185140">
                  <a:moveTo>
                    <a:pt x="192905" y="0"/>
                  </a:moveTo>
                  <a:lnTo>
                    <a:pt x="10153" y="0"/>
                  </a:lnTo>
                  <a:cubicBezTo>
                    <a:pt x="4513" y="33"/>
                    <a:pt x="-33" y="4632"/>
                    <a:pt x="0" y="10272"/>
                  </a:cubicBezTo>
                  <a:cubicBezTo>
                    <a:pt x="0" y="10272"/>
                    <a:pt x="0" y="10272"/>
                    <a:pt x="0" y="10272"/>
                  </a:cubicBezTo>
                  <a:lnTo>
                    <a:pt x="0" y="133719"/>
                  </a:lnTo>
                  <a:cubicBezTo>
                    <a:pt x="-33" y="139359"/>
                    <a:pt x="4513" y="143958"/>
                    <a:pt x="10153" y="143991"/>
                  </a:cubicBezTo>
                  <a:cubicBezTo>
                    <a:pt x="10153" y="143991"/>
                    <a:pt x="10153" y="143991"/>
                    <a:pt x="10153" y="143991"/>
                  </a:cubicBezTo>
                  <a:lnTo>
                    <a:pt x="121835" y="143991"/>
                  </a:lnTo>
                  <a:lnTo>
                    <a:pt x="162446" y="185140"/>
                  </a:lnTo>
                  <a:lnTo>
                    <a:pt x="162446" y="143991"/>
                  </a:lnTo>
                  <a:lnTo>
                    <a:pt x="192905" y="143991"/>
                  </a:lnTo>
                  <a:cubicBezTo>
                    <a:pt x="198545" y="143959"/>
                    <a:pt x="203090" y="139360"/>
                    <a:pt x="203057" y="133719"/>
                  </a:cubicBezTo>
                  <a:cubicBezTo>
                    <a:pt x="203057" y="133719"/>
                    <a:pt x="203057" y="133719"/>
                    <a:pt x="203057" y="133719"/>
                  </a:cubicBezTo>
                  <a:lnTo>
                    <a:pt x="203057" y="10272"/>
                  </a:lnTo>
                  <a:cubicBezTo>
                    <a:pt x="203091" y="4632"/>
                    <a:pt x="198545" y="33"/>
                    <a:pt x="192905" y="0"/>
                  </a:cubicBezTo>
                  <a:cubicBezTo>
                    <a:pt x="192905" y="0"/>
                    <a:pt x="192905" y="0"/>
                    <a:pt x="192905" y="0"/>
                  </a:cubicBezTo>
                  <a:close/>
                  <a:moveTo>
                    <a:pt x="131614" y="113473"/>
                  </a:moveTo>
                  <a:lnTo>
                    <a:pt x="101529" y="92645"/>
                  </a:lnTo>
                  <a:lnTo>
                    <a:pt x="71443" y="113473"/>
                  </a:lnTo>
                  <a:lnTo>
                    <a:pt x="81856" y="78759"/>
                  </a:lnTo>
                  <a:lnTo>
                    <a:pt x="55244" y="55617"/>
                  </a:lnTo>
                  <a:lnTo>
                    <a:pt x="89958" y="55617"/>
                  </a:lnTo>
                  <a:lnTo>
                    <a:pt x="101529" y="20903"/>
                  </a:lnTo>
                  <a:lnTo>
                    <a:pt x="113100" y="55617"/>
                  </a:lnTo>
                  <a:lnTo>
                    <a:pt x="147814" y="55617"/>
                  </a:lnTo>
                  <a:lnTo>
                    <a:pt x="121201" y="78759"/>
                  </a:lnTo>
                  <a:close/>
                </a:path>
              </a:pathLst>
            </a:custGeom>
            <a:solidFill>
              <a:schemeClr val="bg1">
                <a:lumMod val="50000"/>
              </a:schemeClr>
            </a:solidFill>
            <a:ln w="2977" cap="flat">
              <a:noFill/>
              <a:prstDash val="solid"/>
              <a:miter/>
            </a:ln>
          </p:spPr>
          <p:txBody>
            <a:bodyPr rtlCol="0" anchor="ctr"/>
            <a:lstStyle/>
            <a:p>
              <a:endParaRPr lang="en-US" sz="1000">
                <a:solidFill>
                  <a:srgbClr val="000000"/>
                </a:solidFill>
              </a:endParaRPr>
            </a:p>
          </p:txBody>
        </p:sp>
        <p:sp>
          <p:nvSpPr>
            <p:cNvPr id="61" name="Graphic 314" descr="Rating with solid fill">
              <a:extLst>
                <a:ext uri="{FF2B5EF4-FFF2-40B4-BE49-F238E27FC236}">
                  <a16:creationId xmlns:a16="http://schemas.microsoft.com/office/drawing/2014/main" id="{6A351EF0-B8CD-EAA4-39CC-6C32AFE54230}"/>
                </a:ext>
              </a:extLst>
            </p:cNvPr>
            <p:cNvSpPr>
              <a:spLocks/>
            </p:cNvSpPr>
            <p:nvPr/>
          </p:nvSpPr>
          <p:spPr>
            <a:xfrm>
              <a:off x="13145509" y="2647047"/>
              <a:ext cx="228839" cy="208647"/>
            </a:xfrm>
            <a:custGeom>
              <a:avLst/>
              <a:gdLst>
                <a:gd name="connsiteX0" fmla="*/ 192905 w 203057"/>
                <a:gd name="connsiteY0" fmla="*/ 0 h 185140"/>
                <a:gd name="connsiteX1" fmla="*/ 10153 w 203057"/>
                <a:gd name="connsiteY1" fmla="*/ 0 h 185140"/>
                <a:gd name="connsiteX2" fmla="*/ 0 w 203057"/>
                <a:gd name="connsiteY2" fmla="*/ 10272 h 185140"/>
                <a:gd name="connsiteX3" fmla="*/ 0 w 203057"/>
                <a:gd name="connsiteY3" fmla="*/ 10272 h 185140"/>
                <a:gd name="connsiteX4" fmla="*/ 0 w 203057"/>
                <a:gd name="connsiteY4" fmla="*/ 133719 h 185140"/>
                <a:gd name="connsiteX5" fmla="*/ 10153 w 203057"/>
                <a:gd name="connsiteY5" fmla="*/ 143991 h 185140"/>
                <a:gd name="connsiteX6" fmla="*/ 10153 w 203057"/>
                <a:gd name="connsiteY6" fmla="*/ 143991 h 185140"/>
                <a:gd name="connsiteX7" fmla="*/ 121835 w 203057"/>
                <a:gd name="connsiteY7" fmla="*/ 143991 h 185140"/>
                <a:gd name="connsiteX8" fmla="*/ 162446 w 203057"/>
                <a:gd name="connsiteY8" fmla="*/ 185140 h 185140"/>
                <a:gd name="connsiteX9" fmla="*/ 162446 w 203057"/>
                <a:gd name="connsiteY9" fmla="*/ 143991 h 185140"/>
                <a:gd name="connsiteX10" fmla="*/ 192905 w 203057"/>
                <a:gd name="connsiteY10" fmla="*/ 143991 h 185140"/>
                <a:gd name="connsiteX11" fmla="*/ 203057 w 203057"/>
                <a:gd name="connsiteY11" fmla="*/ 133719 h 185140"/>
                <a:gd name="connsiteX12" fmla="*/ 203057 w 203057"/>
                <a:gd name="connsiteY12" fmla="*/ 133719 h 185140"/>
                <a:gd name="connsiteX13" fmla="*/ 203057 w 203057"/>
                <a:gd name="connsiteY13" fmla="*/ 10272 h 185140"/>
                <a:gd name="connsiteX14" fmla="*/ 192905 w 203057"/>
                <a:gd name="connsiteY14" fmla="*/ 0 h 185140"/>
                <a:gd name="connsiteX15" fmla="*/ 192905 w 203057"/>
                <a:gd name="connsiteY15" fmla="*/ 0 h 185140"/>
                <a:gd name="connsiteX16" fmla="*/ 131614 w 203057"/>
                <a:gd name="connsiteY16" fmla="*/ 113473 h 185140"/>
                <a:gd name="connsiteX17" fmla="*/ 101529 w 203057"/>
                <a:gd name="connsiteY17" fmla="*/ 92645 h 185140"/>
                <a:gd name="connsiteX18" fmla="*/ 71443 w 203057"/>
                <a:gd name="connsiteY18" fmla="*/ 113473 h 185140"/>
                <a:gd name="connsiteX19" fmla="*/ 81856 w 203057"/>
                <a:gd name="connsiteY19" fmla="*/ 78759 h 185140"/>
                <a:gd name="connsiteX20" fmla="*/ 55244 w 203057"/>
                <a:gd name="connsiteY20" fmla="*/ 55617 h 185140"/>
                <a:gd name="connsiteX21" fmla="*/ 89958 w 203057"/>
                <a:gd name="connsiteY21" fmla="*/ 55617 h 185140"/>
                <a:gd name="connsiteX22" fmla="*/ 101529 w 203057"/>
                <a:gd name="connsiteY22" fmla="*/ 20903 h 185140"/>
                <a:gd name="connsiteX23" fmla="*/ 113100 w 203057"/>
                <a:gd name="connsiteY23" fmla="*/ 55617 h 185140"/>
                <a:gd name="connsiteX24" fmla="*/ 147814 w 203057"/>
                <a:gd name="connsiteY24" fmla="*/ 55617 h 185140"/>
                <a:gd name="connsiteX25" fmla="*/ 121201 w 203057"/>
                <a:gd name="connsiteY25" fmla="*/ 78759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057" h="185140">
                  <a:moveTo>
                    <a:pt x="192905" y="0"/>
                  </a:moveTo>
                  <a:lnTo>
                    <a:pt x="10153" y="0"/>
                  </a:lnTo>
                  <a:cubicBezTo>
                    <a:pt x="4513" y="33"/>
                    <a:pt x="-33" y="4632"/>
                    <a:pt x="0" y="10272"/>
                  </a:cubicBezTo>
                  <a:cubicBezTo>
                    <a:pt x="0" y="10272"/>
                    <a:pt x="0" y="10272"/>
                    <a:pt x="0" y="10272"/>
                  </a:cubicBezTo>
                  <a:lnTo>
                    <a:pt x="0" y="133719"/>
                  </a:lnTo>
                  <a:cubicBezTo>
                    <a:pt x="-33" y="139359"/>
                    <a:pt x="4513" y="143958"/>
                    <a:pt x="10153" y="143991"/>
                  </a:cubicBezTo>
                  <a:cubicBezTo>
                    <a:pt x="10153" y="143991"/>
                    <a:pt x="10153" y="143991"/>
                    <a:pt x="10153" y="143991"/>
                  </a:cubicBezTo>
                  <a:lnTo>
                    <a:pt x="121835" y="143991"/>
                  </a:lnTo>
                  <a:lnTo>
                    <a:pt x="162446" y="185140"/>
                  </a:lnTo>
                  <a:lnTo>
                    <a:pt x="162446" y="143991"/>
                  </a:lnTo>
                  <a:lnTo>
                    <a:pt x="192905" y="143991"/>
                  </a:lnTo>
                  <a:cubicBezTo>
                    <a:pt x="198545" y="143959"/>
                    <a:pt x="203090" y="139360"/>
                    <a:pt x="203057" y="133719"/>
                  </a:cubicBezTo>
                  <a:cubicBezTo>
                    <a:pt x="203057" y="133719"/>
                    <a:pt x="203057" y="133719"/>
                    <a:pt x="203057" y="133719"/>
                  </a:cubicBezTo>
                  <a:lnTo>
                    <a:pt x="203057" y="10272"/>
                  </a:lnTo>
                  <a:cubicBezTo>
                    <a:pt x="203091" y="4632"/>
                    <a:pt x="198545" y="33"/>
                    <a:pt x="192905" y="0"/>
                  </a:cubicBezTo>
                  <a:cubicBezTo>
                    <a:pt x="192905" y="0"/>
                    <a:pt x="192905" y="0"/>
                    <a:pt x="192905" y="0"/>
                  </a:cubicBezTo>
                  <a:close/>
                  <a:moveTo>
                    <a:pt x="131614" y="113473"/>
                  </a:moveTo>
                  <a:lnTo>
                    <a:pt x="101529" y="92645"/>
                  </a:lnTo>
                  <a:lnTo>
                    <a:pt x="71443" y="113473"/>
                  </a:lnTo>
                  <a:lnTo>
                    <a:pt x="81856" y="78759"/>
                  </a:lnTo>
                  <a:lnTo>
                    <a:pt x="55244" y="55617"/>
                  </a:lnTo>
                  <a:lnTo>
                    <a:pt x="89958" y="55617"/>
                  </a:lnTo>
                  <a:lnTo>
                    <a:pt x="101529" y="20903"/>
                  </a:lnTo>
                  <a:lnTo>
                    <a:pt x="113100" y="55617"/>
                  </a:lnTo>
                  <a:lnTo>
                    <a:pt x="147814" y="55617"/>
                  </a:lnTo>
                  <a:lnTo>
                    <a:pt x="121201" y="78759"/>
                  </a:lnTo>
                  <a:close/>
                </a:path>
              </a:pathLst>
            </a:custGeom>
            <a:solidFill>
              <a:schemeClr val="bg1">
                <a:lumMod val="50000"/>
              </a:schemeClr>
            </a:solidFill>
            <a:ln w="2977" cap="flat">
              <a:noFill/>
              <a:prstDash val="solid"/>
              <a:miter/>
            </a:ln>
          </p:spPr>
          <p:txBody>
            <a:bodyPr rtlCol="0" anchor="ctr"/>
            <a:lstStyle/>
            <a:p>
              <a:endParaRPr lang="en-US" sz="1000">
                <a:solidFill>
                  <a:srgbClr val="000000"/>
                </a:solidFill>
              </a:endParaRPr>
            </a:p>
          </p:txBody>
        </p:sp>
        <p:sp>
          <p:nvSpPr>
            <p:cNvPr id="62" name="Graphic 314" descr="Rating with solid fill">
              <a:extLst>
                <a:ext uri="{FF2B5EF4-FFF2-40B4-BE49-F238E27FC236}">
                  <a16:creationId xmlns:a16="http://schemas.microsoft.com/office/drawing/2014/main" id="{FBC70373-8CD0-C170-E620-FB79AB24D7E5}"/>
                </a:ext>
              </a:extLst>
            </p:cNvPr>
            <p:cNvSpPr>
              <a:spLocks/>
            </p:cNvSpPr>
            <p:nvPr/>
          </p:nvSpPr>
          <p:spPr>
            <a:xfrm>
              <a:off x="14582012" y="2647047"/>
              <a:ext cx="228839" cy="208647"/>
            </a:xfrm>
            <a:custGeom>
              <a:avLst/>
              <a:gdLst>
                <a:gd name="connsiteX0" fmla="*/ 192905 w 203057"/>
                <a:gd name="connsiteY0" fmla="*/ 0 h 185140"/>
                <a:gd name="connsiteX1" fmla="*/ 10153 w 203057"/>
                <a:gd name="connsiteY1" fmla="*/ 0 h 185140"/>
                <a:gd name="connsiteX2" fmla="*/ 0 w 203057"/>
                <a:gd name="connsiteY2" fmla="*/ 10272 h 185140"/>
                <a:gd name="connsiteX3" fmla="*/ 0 w 203057"/>
                <a:gd name="connsiteY3" fmla="*/ 10272 h 185140"/>
                <a:gd name="connsiteX4" fmla="*/ 0 w 203057"/>
                <a:gd name="connsiteY4" fmla="*/ 133719 h 185140"/>
                <a:gd name="connsiteX5" fmla="*/ 10153 w 203057"/>
                <a:gd name="connsiteY5" fmla="*/ 143991 h 185140"/>
                <a:gd name="connsiteX6" fmla="*/ 10153 w 203057"/>
                <a:gd name="connsiteY6" fmla="*/ 143991 h 185140"/>
                <a:gd name="connsiteX7" fmla="*/ 121835 w 203057"/>
                <a:gd name="connsiteY7" fmla="*/ 143991 h 185140"/>
                <a:gd name="connsiteX8" fmla="*/ 162446 w 203057"/>
                <a:gd name="connsiteY8" fmla="*/ 185140 h 185140"/>
                <a:gd name="connsiteX9" fmla="*/ 162446 w 203057"/>
                <a:gd name="connsiteY9" fmla="*/ 143991 h 185140"/>
                <a:gd name="connsiteX10" fmla="*/ 192905 w 203057"/>
                <a:gd name="connsiteY10" fmla="*/ 143991 h 185140"/>
                <a:gd name="connsiteX11" fmla="*/ 203057 w 203057"/>
                <a:gd name="connsiteY11" fmla="*/ 133719 h 185140"/>
                <a:gd name="connsiteX12" fmla="*/ 203057 w 203057"/>
                <a:gd name="connsiteY12" fmla="*/ 133719 h 185140"/>
                <a:gd name="connsiteX13" fmla="*/ 203057 w 203057"/>
                <a:gd name="connsiteY13" fmla="*/ 10272 h 185140"/>
                <a:gd name="connsiteX14" fmla="*/ 192905 w 203057"/>
                <a:gd name="connsiteY14" fmla="*/ 0 h 185140"/>
                <a:gd name="connsiteX15" fmla="*/ 192905 w 203057"/>
                <a:gd name="connsiteY15" fmla="*/ 0 h 185140"/>
                <a:gd name="connsiteX16" fmla="*/ 131614 w 203057"/>
                <a:gd name="connsiteY16" fmla="*/ 113473 h 185140"/>
                <a:gd name="connsiteX17" fmla="*/ 101529 w 203057"/>
                <a:gd name="connsiteY17" fmla="*/ 92645 h 185140"/>
                <a:gd name="connsiteX18" fmla="*/ 71443 w 203057"/>
                <a:gd name="connsiteY18" fmla="*/ 113473 h 185140"/>
                <a:gd name="connsiteX19" fmla="*/ 81856 w 203057"/>
                <a:gd name="connsiteY19" fmla="*/ 78759 h 185140"/>
                <a:gd name="connsiteX20" fmla="*/ 55244 w 203057"/>
                <a:gd name="connsiteY20" fmla="*/ 55617 h 185140"/>
                <a:gd name="connsiteX21" fmla="*/ 89958 w 203057"/>
                <a:gd name="connsiteY21" fmla="*/ 55617 h 185140"/>
                <a:gd name="connsiteX22" fmla="*/ 101529 w 203057"/>
                <a:gd name="connsiteY22" fmla="*/ 20903 h 185140"/>
                <a:gd name="connsiteX23" fmla="*/ 113100 w 203057"/>
                <a:gd name="connsiteY23" fmla="*/ 55617 h 185140"/>
                <a:gd name="connsiteX24" fmla="*/ 147814 w 203057"/>
                <a:gd name="connsiteY24" fmla="*/ 55617 h 185140"/>
                <a:gd name="connsiteX25" fmla="*/ 121201 w 203057"/>
                <a:gd name="connsiteY25" fmla="*/ 78759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057" h="185140">
                  <a:moveTo>
                    <a:pt x="192905" y="0"/>
                  </a:moveTo>
                  <a:lnTo>
                    <a:pt x="10153" y="0"/>
                  </a:lnTo>
                  <a:cubicBezTo>
                    <a:pt x="4513" y="33"/>
                    <a:pt x="-33" y="4632"/>
                    <a:pt x="0" y="10272"/>
                  </a:cubicBezTo>
                  <a:cubicBezTo>
                    <a:pt x="0" y="10272"/>
                    <a:pt x="0" y="10272"/>
                    <a:pt x="0" y="10272"/>
                  </a:cubicBezTo>
                  <a:lnTo>
                    <a:pt x="0" y="133719"/>
                  </a:lnTo>
                  <a:cubicBezTo>
                    <a:pt x="-33" y="139359"/>
                    <a:pt x="4513" y="143958"/>
                    <a:pt x="10153" y="143991"/>
                  </a:cubicBezTo>
                  <a:cubicBezTo>
                    <a:pt x="10153" y="143991"/>
                    <a:pt x="10153" y="143991"/>
                    <a:pt x="10153" y="143991"/>
                  </a:cubicBezTo>
                  <a:lnTo>
                    <a:pt x="121835" y="143991"/>
                  </a:lnTo>
                  <a:lnTo>
                    <a:pt x="162446" y="185140"/>
                  </a:lnTo>
                  <a:lnTo>
                    <a:pt x="162446" y="143991"/>
                  </a:lnTo>
                  <a:lnTo>
                    <a:pt x="192905" y="143991"/>
                  </a:lnTo>
                  <a:cubicBezTo>
                    <a:pt x="198545" y="143959"/>
                    <a:pt x="203090" y="139360"/>
                    <a:pt x="203057" y="133719"/>
                  </a:cubicBezTo>
                  <a:cubicBezTo>
                    <a:pt x="203057" y="133719"/>
                    <a:pt x="203057" y="133719"/>
                    <a:pt x="203057" y="133719"/>
                  </a:cubicBezTo>
                  <a:lnTo>
                    <a:pt x="203057" y="10272"/>
                  </a:lnTo>
                  <a:cubicBezTo>
                    <a:pt x="203091" y="4632"/>
                    <a:pt x="198545" y="33"/>
                    <a:pt x="192905" y="0"/>
                  </a:cubicBezTo>
                  <a:cubicBezTo>
                    <a:pt x="192905" y="0"/>
                    <a:pt x="192905" y="0"/>
                    <a:pt x="192905" y="0"/>
                  </a:cubicBezTo>
                  <a:close/>
                  <a:moveTo>
                    <a:pt x="131614" y="113473"/>
                  </a:moveTo>
                  <a:lnTo>
                    <a:pt x="101529" y="92645"/>
                  </a:lnTo>
                  <a:lnTo>
                    <a:pt x="71443" y="113473"/>
                  </a:lnTo>
                  <a:lnTo>
                    <a:pt x="81856" y="78759"/>
                  </a:lnTo>
                  <a:lnTo>
                    <a:pt x="55244" y="55617"/>
                  </a:lnTo>
                  <a:lnTo>
                    <a:pt x="89958" y="55617"/>
                  </a:lnTo>
                  <a:lnTo>
                    <a:pt x="101529" y="20903"/>
                  </a:lnTo>
                  <a:lnTo>
                    <a:pt x="113100" y="55617"/>
                  </a:lnTo>
                  <a:lnTo>
                    <a:pt x="147814" y="55617"/>
                  </a:lnTo>
                  <a:lnTo>
                    <a:pt x="121201" y="78759"/>
                  </a:lnTo>
                  <a:close/>
                </a:path>
              </a:pathLst>
            </a:custGeom>
            <a:solidFill>
              <a:schemeClr val="bg1">
                <a:lumMod val="50000"/>
              </a:schemeClr>
            </a:solidFill>
            <a:ln w="2977" cap="flat">
              <a:noFill/>
              <a:prstDash val="solid"/>
              <a:miter/>
            </a:ln>
          </p:spPr>
          <p:txBody>
            <a:bodyPr rtlCol="0" anchor="ctr"/>
            <a:lstStyle/>
            <a:p>
              <a:endParaRPr lang="en-US" sz="1000">
                <a:solidFill>
                  <a:srgbClr val="000000"/>
                </a:solidFill>
              </a:endParaRPr>
            </a:p>
          </p:txBody>
        </p:sp>
        <p:sp>
          <p:nvSpPr>
            <p:cNvPr id="63" name="Flowchart: Connector 62">
              <a:extLst>
                <a:ext uri="{FF2B5EF4-FFF2-40B4-BE49-F238E27FC236}">
                  <a16:creationId xmlns:a16="http://schemas.microsoft.com/office/drawing/2014/main" id="{06DA834A-843D-0C16-998D-C5806D2BFD22}"/>
                </a:ext>
              </a:extLst>
            </p:cNvPr>
            <p:cNvSpPr>
              <a:spLocks/>
            </p:cNvSpPr>
            <p:nvPr/>
          </p:nvSpPr>
          <p:spPr>
            <a:xfrm>
              <a:off x="9397575" y="2894363"/>
              <a:ext cx="310404" cy="314210"/>
            </a:xfrm>
            <a:prstGeom prst="flowChartConnector">
              <a:avLst/>
            </a:prstGeom>
            <a:solidFill>
              <a:schemeClr val="accent1">
                <a:lumMod val="50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rgbClr val="FFFFFF"/>
                  </a:solidFill>
                </a:rPr>
                <a:t>1</a:t>
              </a:r>
            </a:p>
          </p:txBody>
        </p:sp>
        <p:sp>
          <p:nvSpPr>
            <p:cNvPr id="64" name="Flowchart: Connector 63">
              <a:extLst>
                <a:ext uri="{FF2B5EF4-FFF2-40B4-BE49-F238E27FC236}">
                  <a16:creationId xmlns:a16="http://schemas.microsoft.com/office/drawing/2014/main" id="{93E752C9-718B-03FB-61B6-7CA6E990665D}"/>
                </a:ext>
              </a:extLst>
            </p:cNvPr>
            <p:cNvSpPr>
              <a:spLocks/>
            </p:cNvSpPr>
            <p:nvPr/>
          </p:nvSpPr>
          <p:spPr>
            <a:xfrm>
              <a:off x="9779900" y="2894363"/>
              <a:ext cx="310404" cy="314210"/>
            </a:xfrm>
            <a:prstGeom prst="flowChartConnector">
              <a:avLst/>
            </a:prstGeom>
            <a:solidFill>
              <a:schemeClr val="accent1">
                <a:lumMod val="50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rgbClr val="FFFFFF"/>
                  </a:solidFill>
                </a:rPr>
                <a:t>2</a:t>
              </a:r>
            </a:p>
          </p:txBody>
        </p:sp>
        <p:sp>
          <p:nvSpPr>
            <p:cNvPr id="65" name="Flowchart: Connector 64">
              <a:extLst>
                <a:ext uri="{FF2B5EF4-FFF2-40B4-BE49-F238E27FC236}">
                  <a16:creationId xmlns:a16="http://schemas.microsoft.com/office/drawing/2014/main" id="{576DD65F-0263-E06E-1237-55C6BF8F160A}"/>
                </a:ext>
              </a:extLst>
            </p:cNvPr>
            <p:cNvSpPr>
              <a:spLocks/>
            </p:cNvSpPr>
            <p:nvPr/>
          </p:nvSpPr>
          <p:spPr>
            <a:xfrm>
              <a:off x="9599109" y="3563702"/>
              <a:ext cx="310404" cy="314210"/>
            </a:xfrm>
            <a:prstGeom prst="flowChartConnector">
              <a:avLst/>
            </a:prstGeom>
            <a:solidFill>
              <a:schemeClr val="accent1">
                <a:lumMod val="50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rgbClr val="FFFFFF"/>
                  </a:solidFill>
                </a:rPr>
                <a:t>3</a:t>
              </a:r>
            </a:p>
          </p:txBody>
        </p:sp>
        <p:sp>
          <p:nvSpPr>
            <p:cNvPr id="66" name="Flowchart: Connector 65">
              <a:extLst>
                <a:ext uri="{FF2B5EF4-FFF2-40B4-BE49-F238E27FC236}">
                  <a16:creationId xmlns:a16="http://schemas.microsoft.com/office/drawing/2014/main" id="{DBBD6E20-AD72-1A9F-FE11-9FE379A76EE2}"/>
                </a:ext>
              </a:extLst>
            </p:cNvPr>
            <p:cNvSpPr>
              <a:spLocks/>
            </p:cNvSpPr>
            <p:nvPr/>
          </p:nvSpPr>
          <p:spPr>
            <a:xfrm>
              <a:off x="9599109" y="4385676"/>
              <a:ext cx="310404" cy="314210"/>
            </a:xfrm>
            <a:prstGeom prst="flowChartConnector">
              <a:avLst/>
            </a:prstGeom>
            <a:solidFill>
              <a:schemeClr val="accent1">
                <a:lumMod val="50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rgbClr val="FFFFFF"/>
                  </a:solidFill>
                </a:rPr>
                <a:t>4</a:t>
              </a:r>
            </a:p>
          </p:txBody>
        </p:sp>
        <p:sp>
          <p:nvSpPr>
            <p:cNvPr id="67" name="Rectangle: Rounded Corners 66">
              <a:extLst>
                <a:ext uri="{FF2B5EF4-FFF2-40B4-BE49-F238E27FC236}">
                  <a16:creationId xmlns:a16="http://schemas.microsoft.com/office/drawing/2014/main" id="{23733732-12C5-8400-EF8E-7915F8FE40C7}"/>
                </a:ext>
              </a:extLst>
            </p:cNvPr>
            <p:cNvSpPr>
              <a:spLocks/>
            </p:cNvSpPr>
            <p:nvPr/>
          </p:nvSpPr>
          <p:spPr>
            <a:xfrm>
              <a:off x="9177528" y="4087682"/>
              <a:ext cx="3872049" cy="417665"/>
            </a:xfrm>
            <a:prstGeom prst="roundRect">
              <a:avLst>
                <a:gd name="adj" fmla="val 0"/>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sz="500" b="1" dirty="0">
                  <a:solidFill>
                    <a:srgbClr val="000000"/>
                  </a:solidFill>
                </a:rPr>
                <a:t>Adquisición de tecnología (incluido el desarrollo interno</a:t>
              </a:r>
              <a:r>
                <a:rPr lang="en-US" sz="500" b="1" dirty="0">
                  <a:solidFill>
                    <a:srgbClr val="000000"/>
                  </a:solidFill>
                </a:rPr>
                <a:t>)</a:t>
              </a:r>
            </a:p>
          </p:txBody>
        </p:sp>
        <p:sp>
          <p:nvSpPr>
            <p:cNvPr id="68" name="Rectangle: Rounded Corners 67">
              <a:extLst>
                <a:ext uri="{FF2B5EF4-FFF2-40B4-BE49-F238E27FC236}">
                  <a16:creationId xmlns:a16="http://schemas.microsoft.com/office/drawing/2014/main" id="{F4D0F83D-93C6-19E9-1D10-AAA6CC18D16B}"/>
                </a:ext>
              </a:extLst>
            </p:cNvPr>
            <p:cNvSpPr>
              <a:spLocks/>
            </p:cNvSpPr>
            <p:nvPr/>
          </p:nvSpPr>
          <p:spPr>
            <a:xfrm>
              <a:off x="9205084" y="3235520"/>
              <a:ext cx="3337301" cy="417665"/>
            </a:xfrm>
            <a:prstGeom prst="roundRect">
              <a:avLst>
                <a:gd name="adj" fmla="val 0"/>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 b="1" dirty="0">
                  <a:solidFill>
                    <a:srgbClr val="000000"/>
                  </a:solidFill>
                </a:rPr>
                <a:t>Proyecto </a:t>
              </a:r>
              <a:r>
                <a:rPr lang="en-US" sz="500" b="1" dirty="0" err="1">
                  <a:solidFill>
                    <a:srgbClr val="000000"/>
                  </a:solidFill>
                </a:rPr>
                <a:t>tecnológico</a:t>
              </a:r>
              <a:r>
                <a:rPr lang="en-US" sz="500" b="1" dirty="0">
                  <a:solidFill>
                    <a:srgbClr val="000000"/>
                  </a:solidFill>
                </a:rPr>
                <a:t> </a:t>
              </a:r>
              <a:r>
                <a:rPr lang="en-US" sz="500" b="1" dirty="0" err="1">
                  <a:solidFill>
                    <a:srgbClr val="000000"/>
                  </a:solidFill>
                </a:rPr>
                <a:t>menor</a:t>
              </a:r>
              <a:endParaRPr lang="en-US" sz="500" b="1" dirty="0">
                <a:solidFill>
                  <a:srgbClr val="000000"/>
                </a:solidFill>
              </a:endParaRPr>
            </a:p>
          </p:txBody>
        </p:sp>
        <p:sp>
          <p:nvSpPr>
            <p:cNvPr id="69" name="Rectangle: Rounded Corners 68">
              <a:extLst>
                <a:ext uri="{FF2B5EF4-FFF2-40B4-BE49-F238E27FC236}">
                  <a16:creationId xmlns:a16="http://schemas.microsoft.com/office/drawing/2014/main" id="{5D43C569-69AF-8543-464B-A29140B4FEA0}"/>
                </a:ext>
              </a:extLst>
            </p:cNvPr>
            <p:cNvSpPr>
              <a:spLocks/>
            </p:cNvSpPr>
            <p:nvPr/>
          </p:nvSpPr>
          <p:spPr>
            <a:xfrm>
              <a:off x="9015673" y="2473061"/>
              <a:ext cx="2643442" cy="394071"/>
            </a:xfrm>
            <a:prstGeom prst="roundRect">
              <a:avLst>
                <a:gd name="adj" fmla="val 0"/>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sz="600" b="1" dirty="0">
                  <a:solidFill>
                    <a:srgbClr val="000000"/>
                  </a:solidFill>
                </a:rPr>
                <a:t>Proyecto tecnológico de inversión complejo/alto e intermedio</a:t>
              </a:r>
              <a:endParaRPr lang="en-US" sz="600" b="1" dirty="0">
                <a:solidFill>
                  <a:srgbClr val="000000"/>
                </a:solidFill>
              </a:endParaRPr>
            </a:p>
          </p:txBody>
        </p:sp>
        <p:sp>
          <p:nvSpPr>
            <p:cNvPr id="70" name="Flowchart: Decision 69">
              <a:extLst>
                <a:ext uri="{FF2B5EF4-FFF2-40B4-BE49-F238E27FC236}">
                  <a16:creationId xmlns:a16="http://schemas.microsoft.com/office/drawing/2014/main" id="{B92B1922-2099-E893-8683-2DF41BDE9E88}"/>
                </a:ext>
              </a:extLst>
            </p:cNvPr>
            <p:cNvSpPr>
              <a:spLocks/>
            </p:cNvSpPr>
            <p:nvPr/>
          </p:nvSpPr>
          <p:spPr>
            <a:xfrm>
              <a:off x="14301854" y="3655665"/>
              <a:ext cx="367943" cy="335831"/>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a:solidFill>
                    <a:prstClr val="black"/>
                  </a:solidFill>
                </a:rPr>
                <a:t>1</a:t>
              </a:r>
            </a:p>
          </p:txBody>
        </p:sp>
        <p:sp>
          <p:nvSpPr>
            <p:cNvPr id="71" name="Arrow: Chevron 70">
              <a:extLst>
                <a:ext uri="{FF2B5EF4-FFF2-40B4-BE49-F238E27FC236}">
                  <a16:creationId xmlns:a16="http://schemas.microsoft.com/office/drawing/2014/main" id="{644474CC-C5A1-96D4-7BEB-4ACD0320E3C5}"/>
                </a:ext>
              </a:extLst>
            </p:cNvPr>
            <p:cNvSpPr>
              <a:spLocks/>
            </p:cNvSpPr>
            <p:nvPr/>
          </p:nvSpPr>
          <p:spPr>
            <a:xfrm>
              <a:off x="16173784" y="4020487"/>
              <a:ext cx="1434763" cy="208645"/>
            </a:xfrm>
            <a:prstGeom prst="chevron">
              <a:avLst/>
            </a:prstGeom>
            <a:solidFill>
              <a:srgbClr val="A682A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 dirty="0">
                  <a:solidFill>
                    <a:srgbClr val="FFFFFF"/>
                  </a:solidFill>
                </a:rPr>
                <a:t>IS </a:t>
              </a:r>
              <a:r>
                <a:rPr lang="en-US" sz="400" dirty="0" err="1">
                  <a:solidFill>
                    <a:srgbClr val="FFFFFF"/>
                  </a:solidFill>
                </a:rPr>
                <a:t>Traspaso</a:t>
              </a:r>
              <a:r>
                <a:rPr lang="en-US" sz="400" dirty="0">
                  <a:solidFill>
                    <a:srgbClr val="FFFFFF"/>
                  </a:solidFill>
                </a:rPr>
                <a:t> del </a:t>
              </a:r>
              <a:r>
                <a:rPr lang="en-US" sz="400" dirty="0" err="1">
                  <a:solidFill>
                    <a:srgbClr val="FFFFFF"/>
                  </a:solidFill>
                </a:rPr>
                <a:t>proyecto</a:t>
              </a:r>
              <a:endParaRPr lang="en-US" sz="400" dirty="0">
                <a:solidFill>
                  <a:srgbClr val="FFFFFF"/>
                </a:solidFill>
              </a:endParaRPr>
            </a:p>
          </p:txBody>
        </p:sp>
        <p:sp>
          <p:nvSpPr>
            <p:cNvPr id="72" name="Arrow: Chevron 71">
              <a:extLst>
                <a:ext uri="{FF2B5EF4-FFF2-40B4-BE49-F238E27FC236}">
                  <a16:creationId xmlns:a16="http://schemas.microsoft.com/office/drawing/2014/main" id="{7D03C713-C2EF-2C45-8A6E-FCC59877BA21}"/>
                </a:ext>
              </a:extLst>
            </p:cNvPr>
            <p:cNvSpPr>
              <a:spLocks/>
            </p:cNvSpPr>
            <p:nvPr/>
          </p:nvSpPr>
          <p:spPr>
            <a:xfrm>
              <a:off x="14561635" y="4455971"/>
              <a:ext cx="1404434" cy="384908"/>
            </a:xfrm>
            <a:prstGeom prst="chevron">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solidFill>
                    <a:srgbClr val="FFFFFF"/>
                  </a:solidFill>
                </a:rPr>
                <a:t>Definir</a:t>
              </a:r>
              <a:r>
                <a:rPr lang="en-US" sz="400" dirty="0">
                  <a:solidFill>
                    <a:srgbClr val="FFFFFF"/>
                  </a:solidFill>
                </a:rPr>
                <a:t>**</a:t>
              </a:r>
              <a:endParaRPr lang="en-US" sz="700" dirty="0">
                <a:solidFill>
                  <a:srgbClr val="FFFFFF"/>
                </a:solidFill>
              </a:endParaRPr>
            </a:p>
          </p:txBody>
        </p:sp>
        <p:sp>
          <p:nvSpPr>
            <p:cNvPr id="73" name="Flowchart: Decision 72">
              <a:extLst>
                <a:ext uri="{FF2B5EF4-FFF2-40B4-BE49-F238E27FC236}">
                  <a16:creationId xmlns:a16="http://schemas.microsoft.com/office/drawing/2014/main" id="{96FD4081-4B86-AC00-4A81-AFE822843F29}"/>
                </a:ext>
              </a:extLst>
            </p:cNvPr>
            <p:cNvSpPr>
              <a:spLocks/>
            </p:cNvSpPr>
            <p:nvPr/>
          </p:nvSpPr>
          <p:spPr>
            <a:xfrm>
              <a:off x="15772601" y="4473334"/>
              <a:ext cx="367942" cy="335829"/>
            </a:xfrm>
            <a:prstGeom prst="flowChartDecision">
              <a:avLst/>
            </a:prstGeom>
            <a:solidFill>
              <a:schemeClr val="bg1">
                <a:lumMod val="85000"/>
              </a:schemeClr>
            </a:solidFill>
            <a:ln w="3175" cap="flat" cmpd="sng" algn="ctr">
              <a:solidFill>
                <a:schemeClr val="tx1"/>
              </a:solidFill>
              <a:prstDash val="solid"/>
            </a:ln>
            <a:effectLst/>
          </p:spPr>
          <p:txBody>
            <a:bodyPr lIns="0" rIns="0" rtlCol="0" anchor="ctr" anchorCtr="0"/>
            <a:lstStyle/>
            <a:p>
              <a:pPr algn="ctr">
                <a:defRPr/>
              </a:pPr>
              <a:r>
                <a:rPr lang="en-US" sz="800" kern="0" dirty="0">
                  <a:solidFill>
                    <a:prstClr val="black"/>
                  </a:solidFill>
                </a:rPr>
                <a:t>1</a:t>
              </a:r>
            </a:p>
          </p:txBody>
        </p:sp>
        <p:sp>
          <p:nvSpPr>
            <p:cNvPr id="74" name="Graphic 314" descr="Rating with solid fill">
              <a:extLst>
                <a:ext uri="{FF2B5EF4-FFF2-40B4-BE49-F238E27FC236}">
                  <a16:creationId xmlns:a16="http://schemas.microsoft.com/office/drawing/2014/main" id="{A212031F-C8C0-3F9E-9247-0957A090CDA6}"/>
                </a:ext>
              </a:extLst>
            </p:cNvPr>
            <p:cNvSpPr/>
            <p:nvPr/>
          </p:nvSpPr>
          <p:spPr>
            <a:xfrm>
              <a:off x="14526182" y="4067721"/>
              <a:ext cx="228839" cy="208647"/>
            </a:xfrm>
            <a:custGeom>
              <a:avLst/>
              <a:gdLst>
                <a:gd name="connsiteX0" fmla="*/ 192905 w 203057"/>
                <a:gd name="connsiteY0" fmla="*/ 0 h 185140"/>
                <a:gd name="connsiteX1" fmla="*/ 10153 w 203057"/>
                <a:gd name="connsiteY1" fmla="*/ 0 h 185140"/>
                <a:gd name="connsiteX2" fmla="*/ 0 w 203057"/>
                <a:gd name="connsiteY2" fmla="*/ 10272 h 185140"/>
                <a:gd name="connsiteX3" fmla="*/ 0 w 203057"/>
                <a:gd name="connsiteY3" fmla="*/ 10272 h 185140"/>
                <a:gd name="connsiteX4" fmla="*/ 0 w 203057"/>
                <a:gd name="connsiteY4" fmla="*/ 133719 h 185140"/>
                <a:gd name="connsiteX5" fmla="*/ 10153 w 203057"/>
                <a:gd name="connsiteY5" fmla="*/ 143991 h 185140"/>
                <a:gd name="connsiteX6" fmla="*/ 10153 w 203057"/>
                <a:gd name="connsiteY6" fmla="*/ 143991 h 185140"/>
                <a:gd name="connsiteX7" fmla="*/ 121835 w 203057"/>
                <a:gd name="connsiteY7" fmla="*/ 143991 h 185140"/>
                <a:gd name="connsiteX8" fmla="*/ 162446 w 203057"/>
                <a:gd name="connsiteY8" fmla="*/ 185140 h 185140"/>
                <a:gd name="connsiteX9" fmla="*/ 162446 w 203057"/>
                <a:gd name="connsiteY9" fmla="*/ 143991 h 185140"/>
                <a:gd name="connsiteX10" fmla="*/ 192905 w 203057"/>
                <a:gd name="connsiteY10" fmla="*/ 143991 h 185140"/>
                <a:gd name="connsiteX11" fmla="*/ 203057 w 203057"/>
                <a:gd name="connsiteY11" fmla="*/ 133719 h 185140"/>
                <a:gd name="connsiteX12" fmla="*/ 203057 w 203057"/>
                <a:gd name="connsiteY12" fmla="*/ 133719 h 185140"/>
                <a:gd name="connsiteX13" fmla="*/ 203057 w 203057"/>
                <a:gd name="connsiteY13" fmla="*/ 10272 h 185140"/>
                <a:gd name="connsiteX14" fmla="*/ 192905 w 203057"/>
                <a:gd name="connsiteY14" fmla="*/ 0 h 185140"/>
                <a:gd name="connsiteX15" fmla="*/ 192905 w 203057"/>
                <a:gd name="connsiteY15" fmla="*/ 0 h 185140"/>
                <a:gd name="connsiteX16" fmla="*/ 131614 w 203057"/>
                <a:gd name="connsiteY16" fmla="*/ 113473 h 185140"/>
                <a:gd name="connsiteX17" fmla="*/ 101529 w 203057"/>
                <a:gd name="connsiteY17" fmla="*/ 92645 h 185140"/>
                <a:gd name="connsiteX18" fmla="*/ 71443 w 203057"/>
                <a:gd name="connsiteY18" fmla="*/ 113473 h 185140"/>
                <a:gd name="connsiteX19" fmla="*/ 81856 w 203057"/>
                <a:gd name="connsiteY19" fmla="*/ 78759 h 185140"/>
                <a:gd name="connsiteX20" fmla="*/ 55244 w 203057"/>
                <a:gd name="connsiteY20" fmla="*/ 55617 h 185140"/>
                <a:gd name="connsiteX21" fmla="*/ 89958 w 203057"/>
                <a:gd name="connsiteY21" fmla="*/ 55617 h 185140"/>
                <a:gd name="connsiteX22" fmla="*/ 101529 w 203057"/>
                <a:gd name="connsiteY22" fmla="*/ 20903 h 185140"/>
                <a:gd name="connsiteX23" fmla="*/ 113100 w 203057"/>
                <a:gd name="connsiteY23" fmla="*/ 55617 h 185140"/>
                <a:gd name="connsiteX24" fmla="*/ 147814 w 203057"/>
                <a:gd name="connsiteY24" fmla="*/ 55617 h 185140"/>
                <a:gd name="connsiteX25" fmla="*/ 121201 w 203057"/>
                <a:gd name="connsiteY25" fmla="*/ 78759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057" h="185140">
                  <a:moveTo>
                    <a:pt x="192905" y="0"/>
                  </a:moveTo>
                  <a:lnTo>
                    <a:pt x="10153" y="0"/>
                  </a:lnTo>
                  <a:cubicBezTo>
                    <a:pt x="4513" y="33"/>
                    <a:pt x="-33" y="4632"/>
                    <a:pt x="0" y="10272"/>
                  </a:cubicBezTo>
                  <a:cubicBezTo>
                    <a:pt x="0" y="10272"/>
                    <a:pt x="0" y="10272"/>
                    <a:pt x="0" y="10272"/>
                  </a:cubicBezTo>
                  <a:lnTo>
                    <a:pt x="0" y="133719"/>
                  </a:lnTo>
                  <a:cubicBezTo>
                    <a:pt x="-33" y="139359"/>
                    <a:pt x="4513" y="143958"/>
                    <a:pt x="10153" y="143991"/>
                  </a:cubicBezTo>
                  <a:cubicBezTo>
                    <a:pt x="10153" y="143991"/>
                    <a:pt x="10153" y="143991"/>
                    <a:pt x="10153" y="143991"/>
                  </a:cubicBezTo>
                  <a:lnTo>
                    <a:pt x="121835" y="143991"/>
                  </a:lnTo>
                  <a:lnTo>
                    <a:pt x="162446" y="185140"/>
                  </a:lnTo>
                  <a:lnTo>
                    <a:pt x="162446" y="143991"/>
                  </a:lnTo>
                  <a:lnTo>
                    <a:pt x="192905" y="143991"/>
                  </a:lnTo>
                  <a:cubicBezTo>
                    <a:pt x="198545" y="143959"/>
                    <a:pt x="203090" y="139360"/>
                    <a:pt x="203057" y="133719"/>
                  </a:cubicBezTo>
                  <a:cubicBezTo>
                    <a:pt x="203057" y="133719"/>
                    <a:pt x="203057" y="133719"/>
                    <a:pt x="203057" y="133719"/>
                  </a:cubicBezTo>
                  <a:lnTo>
                    <a:pt x="203057" y="10272"/>
                  </a:lnTo>
                  <a:cubicBezTo>
                    <a:pt x="203091" y="4632"/>
                    <a:pt x="198545" y="33"/>
                    <a:pt x="192905" y="0"/>
                  </a:cubicBezTo>
                  <a:cubicBezTo>
                    <a:pt x="192905" y="0"/>
                    <a:pt x="192905" y="0"/>
                    <a:pt x="192905" y="0"/>
                  </a:cubicBezTo>
                  <a:close/>
                  <a:moveTo>
                    <a:pt x="131614" y="113473"/>
                  </a:moveTo>
                  <a:lnTo>
                    <a:pt x="101529" y="92645"/>
                  </a:lnTo>
                  <a:lnTo>
                    <a:pt x="71443" y="113473"/>
                  </a:lnTo>
                  <a:lnTo>
                    <a:pt x="81856" y="78759"/>
                  </a:lnTo>
                  <a:lnTo>
                    <a:pt x="55244" y="55617"/>
                  </a:lnTo>
                  <a:lnTo>
                    <a:pt x="89958" y="55617"/>
                  </a:lnTo>
                  <a:lnTo>
                    <a:pt x="101529" y="20903"/>
                  </a:lnTo>
                  <a:lnTo>
                    <a:pt x="113100" y="55617"/>
                  </a:lnTo>
                  <a:lnTo>
                    <a:pt x="147814" y="55617"/>
                  </a:lnTo>
                  <a:lnTo>
                    <a:pt x="121201" y="78759"/>
                  </a:lnTo>
                  <a:close/>
                </a:path>
              </a:pathLst>
            </a:custGeom>
            <a:solidFill>
              <a:schemeClr val="bg1"/>
            </a:solidFill>
            <a:ln w="3598" cap="flat">
              <a:solidFill>
                <a:schemeClr val="accent1"/>
              </a:solidFill>
              <a:prstDash val="solid"/>
              <a:miter/>
            </a:ln>
          </p:spPr>
          <p:txBody>
            <a:bodyPr rtlCol="0" anchor="ctr"/>
            <a:lstStyle/>
            <a:p>
              <a:endParaRPr lang="en-US" sz="1000">
                <a:solidFill>
                  <a:srgbClr val="000000"/>
                </a:solidFill>
              </a:endParaRPr>
            </a:p>
          </p:txBody>
        </p:sp>
        <p:sp>
          <p:nvSpPr>
            <p:cNvPr id="75" name="Arrow: Chevron 53">
              <a:extLst>
                <a:ext uri="{FF2B5EF4-FFF2-40B4-BE49-F238E27FC236}">
                  <a16:creationId xmlns:a16="http://schemas.microsoft.com/office/drawing/2014/main" id="{EC735DBD-041D-536D-F688-0CE092BFA55D}"/>
                </a:ext>
              </a:extLst>
            </p:cNvPr>
            <p:cNvSpPr>
              <a:spLocks/>
            </p:cNvSpPr>
            <p:nvPr/>
          </p:nvSpPr>
          <p:spPr>
            <a:xfrm>
              <a:off x="14056861" y="3858600"/>
              <a:ext cx="262898" cy="120896"/>
            </a:xfrm>
            <a:prstGeom prst="chevron">
              <a:avLst/>
            </a:prstGeom>
            <a:solidFill>
              <a:schemeClr val="accent1">
                <a:alpha val="74000"/>
              </a:schemeClr>
            </a:solidFill>
            <a:ln w="3175" cap="flat" cmpd="sng" algn="ctr">
              <a:solidFill>
                <a:schemeClr val="accent1">
                  <a:lumMod val="50000"/>
                </a:schemeClr>
              </a:solidFill>
              <a:prstDash val="solid"/>
            </a:ln>
            <a:effectLst/>
          </p:spPr>
          <p:txBody>
            <a:bodyPr rot="0" spcFirstLastPara="0" vertOverflow="overflow" horzOverflow="overflow" vert="horz" wrap="square" lIns="0" tIns="68580" rIns="54000" bIns="68580" numCol="1" spcCol="0" rtlCol="0" fromWordArt="0" anchor="ctr" anchorCtr="0" forceAA="0" compatLnSpc="1">
              <a:prstTxWarp prst="textNoShape">
                <a:avLst/>
              </a:prstTxWarp>
              <a:noAutofit/>
            </a:bodyPr>
            <a:lstStyle/>
            <a:p>
              <a:pPr algn="ctr">
                <a:defRPr/>
              </a:pPr>
              <a:endParaRPr lang="en-US" sz="400" kern="0">
                <a:solidFill>
                  <a:srgbClr val="FFFFFF"/>
                </a:solidFill>
                <a:cs typeface="Arial"/>
                <a:sym typeface="Arial"/>
              </a:endParaRPr>
            </a:p>
          </p:txBody>
        </p:sp>
        <p:grpSp>
          <p:nvGrpSpPr>
            <p:cNvPr id="76" name="Group 75">
              <a:extLst>
                <a:ext uri="{FF2B5EF4-FFF2-40B4-BE49-F238E27FC236}">
                  <a16:creationId xmlns:a16="http://schemas.microsoft.com/office/drawing/2014/main" id="{BB50CB0A-E1A9-65BF-7FC7-0782201862C1}"/>
                </a:ext>
              </a:extLst>
            </p:cNvPr>
            <p:cNvGrpSpPr/>
            <p:nvPr/>
          </p:nvGrpSpPr>
          <p:grpSpPr>
            <a:xfrm>
              <a:off x="2711862" y="6001172"/>
              <a:ext cx="4493612" cy="4049073"/>
              <a:chOff x="512867" y="1895328"/>
              <a:chExt cx="4493612" cy="4049073"/>
            </a:xfrm>
          </p:grpSpPr>
          <p:grpSp>
            <p:nvGrpSpPr>
              <p:cNvPr id="77" name="Group 76">
                <a:extLst>
                  <a:ext uri="{FF2B5EF4-FFF2-40B4-BE49-F238E27FC236}">
                    <a16:creationId xmlns:a16="http://schemas.microsoft.com/office/drawing/2014/main" id="{63C235DA-F657-331C-2E9A-F793690CDC76}"/>
                  </a:ext>
                </a:extLst>
              </p:cNvPr>
              <p:cNvGrpSpPr/>
              <p:nvPr/>
            </p:nvGrpSpPr>
            <p:grpSpPr>
              <a:xfrm>
                <a:off x="512867" y="1895328"/>
                <a:ext cx="4493612" cy="4049073"/>
                <a:chOff x="512867" y="1895328"/>
                <a:chExt cx="4493612" cy="4049073"/>
              </a:xfrm>
            </p:grpSpPr>
            <p:sp>
              <p:nvSpPr>
                <p:cNvPr id="79" name="Freeform: Shape 78">
                  <a:extLst>
                    <a:ext uri="{FF2B5EF4-FFF2-40B4-BE49-F238E27FC236}">
                      <a16:creationId xmlns:a16="http://schemas.microsoft.com/office/drawing/2014/main" id="{CF413184-9262-D011-CB35-27B8501C4817}"/>
                    </a:ext>
                  </a:extLst>
                </p:cNvPr>
                <p:cNvSpPr/>
                <p:nvPr/>
              </p:nvSpPr>
              <p:spPr>
                <a:xfrm>
                  <a:off x="1641088" y="2851594"/>
                  <a:ext cx="413092" cy="201899"/>
                </a:xfrm>
                <a:custGeom>
                  <a:avLst/>
                  <a:gdLst>
                    <a:gd name="connsiteX0" fmla="*/ 0 w 1263015"/>
                    <a:gd name="connsiteY0" fmla="*/ 631508 h 1263015"/>
                    <a:gd name="connsiteX1" fmla="*/ 631508 w 1263015"/>
                    <a:gd name="connsiteY1" fmla="*/ 0 h 1263015"/>
                    <a:gd name="connsiteX2" fmla="*/ 1263016 w 1263015"/>
                    <a:gd name="connsiteY2" fmla="*/ 631508 h 1263015"/>
                    <a:gd name="connsiteX3" fmla="*/ 631508 w 1263015"/>
                    <a:gd name="connsiteY3" fmla="*/ 1263016 h 1263015"/>
                    <a:gd name="connsiteX4" fmla="*/ 0 w 1263015"/>
                    <a:gd name="connsiteY4" fmla="*/ 631508 h 126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15" h="1263015">
                      <a:moveTo>
                        <a:pt x="0" y="631508"/>
                      </a:moveTo>
                      <a:cubicBezTo>
                        <a:pt x="0" y="282736"/>
                        <a:pt x="282736" y="0"/>
                        <a:pt x="631508" y="0"/>
                      </a:cubicBezTo>
                      <a:cubicBezTo>
                        <a:pt x="980280" y="0"/>
                        <a:pt x="1263016" y="282736"/>
                        <a:pt x="1263016" y="631508"/>
                      </a:cubicBezTo>
                      <a:cubicBezTo>
                        <a:pt x="1263016" y="980280"/>
                        <a:pt x="980280" y="1263016"/>
                        <a:pt x="631508" y="1263016"/>
                      </a:cubicBezTo>
                      <a:cubicBezTo>
                        <a:pt x="282736" y="1263016"/>
                        <a:pt x="0" y="980280"/>
                        <a:pt x="0" y="6315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209094" rIns="72000" bIns="209094"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400" b="1" i="0" u="none" strike="noStrike" kern="1200" cap="none" spc="0" normalizeH="0" baseline="0">
                      <a:ln>
                        <a:noFill/>
                      </a:ln>
                      <a:solidFill>
                        <a:srgbClr val="FFFFFF"/>
                      </a:solidFill>
                      <a:effectLst/>
                      <a:uLnTx/>
                      <a:uFillTx/>
                      <a:ea typeface="+mn-ea"/>
                      <a:cs typeface="+mn-cs"/>
                    </a:rPr>
                    <a:t>Op. n</a:t>
                  </a:r>
                </a:p>
              </p:txBody>
            </p:sp>
            <p:sp>
              <p:nvSpPr>
                <p:cNvPr id="80" name="Shape 79">
                  <a:extLst>
                    <a:ext uri="{FF2B5EF4-FFF2-40B4-BE49-F238E27FC236}">
                      <a16:creationId xmlns:a16="http://schemas.microsoft.com/office/drawing/2014/main" id="{2B4C9F95-8C97-62DE-0568-4CAFDDC2EF46}"/>
                    </a:ext>
                  </a:extLst>
                </p:cNvPr>
                <p:cNvSpPr/>
                <p:nvPr/>
              </p:nvSpPr>
              <p:spPr>
                <a:xfrm>
                  <a:off x="1281621" y="2368763"/>
                  <a:ext cx="1092597" cy="878397"/>
                </a:xfrm>
                <a:prstGeom prst="funnel">
                  <a:avLst/>
                </a:prstGeom>
                <a:ln>
                  <a:solidFill>
                    <a:schemeClr val="tx1">
                      <a:lumMod val="50000"/>
                      <a:lumOff val="5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a:ln>
                      <a:noFill/>
                    </a:ln>
                    <a:solidFill>
                      <a:srgbClr val="000000">
                        <a:hueOff val="0"/>
                        <a:satOff val="0"/>
                        <a:lumOff val="0"/>
                        <a:alphaOff val="0"/>
                      </a:srgbClr>
                    </a:solidFill>
                    <a:effectLst/>
                    <a:uLnTx/>
                    <a:uFillTx/>
                    <a:ea typeface="+mn-ea"/>
                    <a:cs typeface="+mn-cs"/>
                  </a:endParaRPr>
                </a:p>
              </p:txBody>
            </p:sp>
            <p:sp>
              <p:nvSpPr>
                <p:cNvPr id="81" name="TextBox 80">
                  <a:extLst>
                    <a:ext uri="{FF2B5EF4-FFF2-40B4-BE49-F238E27FC236}">
                      <a16:creationId xmlns:a16="http://schemas.microsoft.com/office/drawing/2014/main" id="{F4F9D01B-A5D1-3B24-6491-969538DAC4D6}"/>
                    </a:ext>
                  </a:extLst>
                </p:cNvPr>
                <p:cNvSpPr txBox="1"/>
                <p:nvPr/>
              </p:nvSpPr>
              <p:spPr>
                <a:xfrm rot="18001478">
                  <a:off x="398044" y="3478712"/>
                  <a:ext cx="2580512" cy="2350866"/>
                </a:xfrm>
                <a:prstGeom prst="rect">
                  <a:avLst/>
                </a:prstGeom>
                <a:noFill/>
                <a:ln>
                  <a:noFill/>
                </a:ln>
              </p:spPr>
              <p:txBody>
                <a:bodyPr wrap="square" rtlCol="0">
                  <a:prstTxWarp prst="textArchUp">
                    <a:avLst>
                      <a:gd name="adj" fmla="val 979841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500" b="1" i="0" u="none" strike="noStrike" kern="0" cap="none" spc="0" normalizeH="0" baseline="0" dirty="0">
                      <a:ln>
                        <a:noFill/>
                      </a:ln>
                      <a:solidFill>
                        <a:schemeClr val="accent1"/>
                      </a:solidFill>
                      <a:effectLst/>
                      <a:uLnTx/>
                      <a:uFillTx/>
                      <a:ea typeface="+mn-ea"/>
                      <a:cs typeface="+mn-cs"/>
                    </a:rPr>
                    <a:t>Definición y configuración de la cartera</a:t>
                  </a:r>
                  <a:endParaRPr kumimoji="0" lang="en-US" sz="500" b="1" i="0" u="none" strike="noStrike" kern="0" cap="none" spc="0" normalizeH="0" baseline="0" dirty="0">
                    <a:ln>
                      <a:noFill/>
                    </a:ln>
                    <a:solidFill>
                      <a:schemeClr val="accent1"/>
                    </a:solidFill>
                    <a:effectLst/>
                    <a:uLnTx/>
                    <a:uFillTx/>
                    <a:ea typeface="+mn-ea"/>
                    <a:cs typeface="+mn-cs"/>
                  </a:endParaRPr>
                </a:p>
              </p:txBody>
            </p:sp>
            <p:sp>
              <p:nvSpPr>
                <p:cNvPr id="82" name="TextBox 81">
                  <a:extLst>
                    <a:ext uri="{FF2B5EF4-FFF2-40B4-BE49-F238E27FC236}">
                      <a16:creationId xmlns:a16="http://schemas.microsoft.com/office/drawing/2014/main" id="{8A0E3D3A-6B29-5BF7-EBCE-F4592845827D}"/>
                    </a:ext>
                  </a:extLst>
                </p:cNvPr>
                <p:cNvSpPr txBox="1"/>
                <p:nvPr/>
              </p:nvSpPr>
              <p:spPr>
                <a:xfrm rot="11567246" flipH="1" flipV="1">
                  <a:off x="2425959" y="2550309"/>
                  <a:ext cx="2580520" cy="2963312"/>
                </a:xfrm>
                <a:prstGeom prst="rect">
                  <a:avLst/>
                </a:prstGeom>
                <a:noFill/>
                <a:ln>
                  <a:noFill/>
                </a:ln>
              </p:spPr>
              <p:txBody>
                <a:bodyPr wrap="square" rtlCol="0">
                  <a:prstTxWarp prst="textArchUp">
                    <a:avLst>
                      <a:gd name="adj" fmla="val 1111075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 b="1" kern="0" dirty="0">
                      <a:solidFill>
                        <a:schemeClr val="accent1"/>
                      </a:solidFill>
                    </a:rPr>
                    <a:t>Control del </a:t>
                  </a:r>
                  <a:r>
                    <a:rPr lang="en-US" sz="500" b="1" kern="0" dirty="0" err="1">
                      <a:solidFill>
                        <a:schemeClr val="accent1"/>
                      </a:solidFill>
                    </a:rPr>
                    <a:t>proyecto</a:t>
                  </a:r>
                  <a:endParaRPr lang="en-US" sz="500" b="1" kern="0" dirty="0">
                    <a:solidFill>
                      <a:schemeClr val="accent1"/>
                    </a:solidFill>
                  </a:endParaRPr>
                </a:p>
              </p:txBody>
            </p:sp>
            <p:sp>
              <p:nvSpPr>
                <p:cNvPr id="83" name="Block Arc 82">
                  <a:extLst>
                    <a:ext uri="{FF2B5EF4-FFF2-40B4-BE49-F238E27FC236}">
                      <a16:creationId xmlns:a16="http://schemas.microsoft.com/office/drawing/2014/main" id="{0E9F71F6-A856-0E8C-5D69-E27E0EC3CEE0}"/>
                    </a:ext>
                  </a:extLst>
                </p:cNvPr>
                <p:cNvSpPr/>
                <p:nvPr/>
              </p:nvSpPr>
              <p:spPr>
                <a:xfrm rot="21123174">
                  <a:off x="3052496" y="2725509"/>
                  <a:ext cx="1562628" cy="1537875"/>
                </a:xfrm>
                <a:prstGeom prst="blockArc">
                  <a:avLst>
                    <a:gd name="adj1" fmla="val 10641695"/>
                    <a:gd name="adj2" fmla="val 2751282"/>
                    <a:gd name="adj3" fmla="val 33457"/>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a:ln>
                      <a:noFill/>
                    </a:ln>
                    <a:solidFill>
                      <a:prstClr val="black"/>
                    </a:solidFill>
                    <a:effectLst/>
                    <a:uLnTx/>
                    <a:uFillTx/>
                    <a:ea typeface="+mn-ea"/>
                    <a:cs typeface="+mn-cs"/>
                  </a:endParaRPr>
                </a:p>
              </p:txBody>
            </p:sp>
            <p:sp>
              <p:nvSpPr>
                <p:cNvPr id="84" name="TextBox 83">
                  <a:extLst>
                    <a:ext uri="{FF2B5EF4-FFF2-40B4-BE49-F238E27FC236}">
                      <a16:creationId xmlns:a16="http://schemas.microsoft.com/office/drawing/2014/main" id="{C200DE6F-63F8-0F96-1CC2-C2E8E2734751}"/>
                    </a:ext>
                  </a:extLst>
                </p:cNvPr>
                <p:cNvSpPr txBox="1"/>
                <p:nvPr/>
              </p:nvSpPr>
              <p:spPr>
                <a:xfrm rot="15921127" flipH="1" flipV="1">
                  <a:off x="2205706" y="3232457"/>
                  <a:ext cx="2580513" cy="2736303"/>
                </a:xfrm>
                <a:prstGeom prst="rect">
                  <a:avLst/>
                </a:prstGeom>
                <a:noFill/>
                <a:ln>
                  <a:noFill/>
                </a:ln>
              </p:spPr>
              <p:txBody>
                <a:bodyPr wrap="square" rtlCol="0">
                  <a:prstTxWarp prst="textArchUp">
                    <a:avLst>
                      <a:gd name="adj" fmla="val 1111075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 b="1" kern="0" dirty="0" err="1">
                      <a:solidFill>
                        <a:schemeClr val="accent1"/>
                      </a:solidFill>
                    </a:rPr>
                    <a:t>Transición</a:t>
                  </a:r>
                  <a:r>
                    <a:rPr lang="en-US" sz="500" b="1" kern="0" dirty="0">
                      <a:solidFill>
                        <a:schemeClr val="accent1"/>
                      </a:solidFill>
                    </a:rPr>
                    <a:t> a la </a:t>
                  </a:r>
                  <a:r>
                    <a:rPr lang="en-US" sz="500" b="1" kern="0" dirty="0" err="1">
                      <a:solidFill>
                        <a:schemeClr val="accent1"/>
                      </a:solidFill>
                    </a:rPr>
                    <a:t>operación</a:t>
                  </a:r>
                  <a:endParaRPr lang="en-US" sz="500" b="1" kern="0" dirty="0">
                    <a:solidFill>
                      <a:schemeClr val="accent1"/>
                    </a:solidFill>
                  </a:endParaRPr>
                </a:p>
              </p:txBody>
            </p:sp>
            <p:sp>
              <p:nvSpPr>
                <p:cNvPr id="85" name="Freeform 7">
                  <a:extLst>
                    <a:ext uri="{FF2B5EF4-FFF2-40B4-BE49-F238E27FC236}">
                      <a16:creationId xmlns:a16="http://schemas.microsoft.com/office/drawing/2014/main" id="{3FA01EF8-864C-54B4-B10F-AEFE153B6005}"/>
                    </a:ext>
                  </a:extLst>
                </p:cNvPr>
                <p:cNvSpPr>
                  <a:spLocks/>
                </p:cNvSpPr>
                <p:nvPr/>
              </p:nvSpPr>
              <p:spPr bwMode="auto">
                <a:xfrm>
                  <a:off x="685305" y="3370655"/>
                  <a:ext cx="4087055" cy="2357173"/>
                </a:xfrm>
                <a:custGeom>
                  <a:avLst/>
                  <a:gdLst>
                    <a:gd name="T0" fmla="*/ 1168 w 1629"/>
                    <a:gd name="T1" fmla="*/ 0 h 923"/>
                    <a:gd name="T2" fmla="*/ 706 w 1629"/>
                    <a:gd name="T3" fmla="*/ 462 h 923"/>
                    <a:gd name="T4" fmla="*/ 462 w 1629"/>
                    <a:gd name="T5" fmla="*/ 706 h 923"/>
                    <a:gd name="T6" fmla="*/ 217 w 1629"/>
                    <a:gd name="T7" fmla="*/ 462 h 923"/>
                    <a:gd name="T8" fmla="*/ 462 w 1629"/>
                    <a:gd name="T9" fmla="*/ 217 h 923"/>
                    <a:gd name="T10" fmla="*/ 674 w 1629"/>
                    <a:gd name="T11" fmla="*/ 341 h 923"/>
                    <a:gd name="T12" fmla="*/ 782 w 1629"/>
                    <a:gd name="T13" fmla="*/ 130 h 923"/>
                    <a:gd name="T14" fmla="*/ 462 w 1629"/>
                    <a:gd name="T15" fmla="*/ 0 h 923"/>
                    <a:gd name="T16" fmla="*/ 0 w 1629"/>
                    <a:gd name="T17" fmla="*/ 462 h 923"/>
                    <a:gd name="T18" fmla="*/ 462 w 1629"/>
                    <a:gd name="T19" fmla="*/ 923 h 923"/>
                    <a:gd name="T20" fmla="*/ 923 w 1629"/>
                    <a:gd name="T21" fmla="*/ 462 h 923"/>
                    <a:gd name="T22" fmla="*/ 1168 w 1629"/>
                    <a:gd name="T23" fmla="*/ 217 h 923"/>
                    <a:gd name="T24" fmla="*/ 1412 w 1629"/>
                    <a:gd name="T25" fmla="*/ 462 h 923"/>
                    <a:gd name="T26" fmla="*/ 1168 w 1629"/>
                    <a:gd name="T27" fmla="*/ 706 h 923"/>
                    <a:gd name="T28" fmla="*/ 956 w 1629"/>
                    <a:gd name="T29" fmla="*/ 583 h 923"/>
                    <a:gd name="T30" fmla="*/ 847 w 1629"/>
                    <a:gd name="T31" fmla="*/ 793 h 923"/>
                    <a:gd name="T32" fmla="*/ 1168 w 1629"/>
                    <a:gd name="T33" fmla="*/ 923 h 923"/>
                    <a:gd name="T34" fmla="*/ 1629 w 1629"/>
                    <a:gd name="T35" fmla="*/ 462 h 923"/>
                    <a:gd name="T36" fmla="*/ 1168 w 1629"/>
                    <a:gd name="T37"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9" h="923">
                      <a:moveTo>
                        <a:pt x="1168" y="0"/>
                      </a:moveTo>
                      <a:cubicBezTo>
                        <a:pt x="913" y="0"/>
                        <a:pt x="706" y="207"/>
                        <a:pt x="706" y="462"/>
                      </a:cubicBezTo>
                      <a:cubicBezTo>
                        <a:pt x="706" y="597"/>
                        <a:pt x="596" y="706"/>
                        <a:pt x="462" y="706"/>
                      </a:cubicBezTo>
                      <a:cubicBezTo>
                        <a:pt x="327" y="706"/>
                        <a:pt x="217" y="597"/>
                        <a:pt x="217" y="462"/>
                      </a:cubicBezTo>
                      <a:cubicBezTo>
                        <a:pt x="217" y="327"/>
                        <a:pt x="327" y="217"/>
                        <a:pt x="462" y="217"/>
                      </a:cubicBezTo>
                      <a:cubicBezTo>
                        <a:pt x="552" y="217"/>
                        <a:pt x="631" y="267"/>
                        <a:pt x="674" y="341"/>
                      </a:cubicBezTo>
                      <a:cubicBezTo>
                        <a:pt x="693" y="262"/>
                        <a:pt x="731" y="190"/>
                        <a:pt x="782" y="130"/>
                      </a:cubicBezTo>
                      <a:cubicBezTo>
                        <a:pt x="699" y="50"/>
                        <a:pt x="586" y="0"/>
                        <a:pt x="462" y="0"/>
                      </a:cubicBezTo>
                      <a:cubicBezTo>
                        <a:pt x="207" y="0"/>
                        <a:pt x="0" y="207"/>
                        <a:pt x="0" y="462"/>
                      </a:cubicBezTo>
                      <a:cubicBezTo>
                        <a:pt x="0" y="716"/>
                        <a:pt x="207" y="923"/>
                        <a:pt x="462" y="923"/>
                      </a:cubicBezTo>
                      <a:cubicBezTo>
                        <a:pt x="716" y="923"/>
                        <a:pt x="923" y="716"/>
                        <a:pt x="923" y="462"/>
                      </a:cubicBezTo>
                      <a:cubicBezTo>
                        <a:pt x="923" y="327"/>
                        <a:pt x="1033" y="217"/>
                        <a:pt x="1168" y="217"/>
                      </a:cubicBezTo>
                      <a:cubicBezTo>
                        <a:pt x="1302" y="217"/>
                        <a:pt x="1412" y="327"/>
                        <a:pt x="1412" y="462"/>
                      </a:cubicBezTo>
                      <a:cubicBezTo>
                        <a:pt x="1412" y="597"/>
                        <a:pt x="1302" y="706"/>
                        <a:pt x="1168" y="706"/>
                      </a:cubicBezTo>
                      <a:cubicBezTo>
                        <a:pt x="1077" y="706"/>
                        <a:pt x="998" y="657"/>
                        <a:pt x="956" y="583"/>
                      </a:cubicBezTo>
                      <a:cubicBezTo>
                        <a:pt x="936" y="662"/>
                        <a:pt x="898" y="734"/>
                        <a:pt x="847" y="793"/>
                      </a:cubicBezTo>
                      <a:cubicBezTo>
                        <a:pt x="930" y="874"/>
                        <a:pt x="1043" y="923"/>
                        <a:pt x="1168" y="923"/>
                      </a:cubicBezTo>
                      <a:cubicBezTo>
                        <a:pt x="1422" y="923"/>
                        <a:pt x="1629" y="716"/>
                        <a:pt x="1629" y="462"/>
                      </a:cubicBezTo>
                      <a:cubicBezTo>
                        <a:pt x="1629" y="207"/>
                        <a:pt x="1422" y="0"/>
                        <a:pt x="1168" y="0"/>
                      </a:cubicBezTo>
                      <a:close/>
                    </a:path>
                  </a:pathLst>
                </a:custGeom>
                <a:solidFill>
                  <a:srgbClr val="646464"/>
                </a:solidFill>
                <a:ln>
                  <a:no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86" name="Oval 85">
                  <a:extLst>
                    <a:ext uri="{FF2B5EF4-FFF2-40B4-BE49-F238E27FC236}">
                      <a16:creationId xmlns:a16="http://schemas.microsoft.com/office/drawing/2014/main" id="{D8732C84-3CC8-3FF5-BDE5-0144811E5B02}"/>
                    </a:ext>
                  </a:extLst>
                </p:cNvPr>
                <p:cNvSpPr>
                  <a:spLocks noChangeArrowheads="1"/>
                </p:cNvSpPr>
                <p:nvPr/>
              </p:nvSpPr>
              <p:spPr bwMode="auto">
                <a:xfrm>
                  <a:off x="3183922" y="4124506"/>
                  <a:ext cx="868608" cy="882828"/>
                </a:xfrm>
                <a:prstGeom prst="ellipse">
                  <a:avLst/>
                </a:prstGeom>
                <a:solidFill>
                  <a:srgbClr val="C0C0C0"/>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dirty="0" err="1">
                      <a:ln>
                        <a:noFill/>
                      </a:ln>
                      <a:solidFill>
                        <a:srgbClr val="000000">
                          <a:lumMod val="75000"/>
                          <a:lumOff val="25000"/>
                        </a:srgbClr>
                      </a:solidFill>
                      <a:effectLst/>
                      <a:uLnTx/>
                      <a:uFillTx/>
                      <a:ea typeface="+mn-ea"/>
                      <a:cs typeface="+mn-cs"/>
                    </a:rPr>
                    <a:t>Ejecución</a:t>
                  </a:r>
                  <a:r>
                    <a:rPr kumimoji="0" lang="en-US" sz="500" b="1" i="0" u="none" strike="noStrike" kern="0" cap="none" spc="0" normalizeH="0" baseline="0" dirty="0">
                      <a:ln>
                        <a:noFill/>
                      </a:ln>
                      <a:solidFill>
                        <a:srgbClr val="000000">
                          <a:lumMod val="75000"/>
                          <a:lumOff val="25000"/>
                        </a:srgbClr>
                      </a:solidFill>
                      <a:effectLst/>
                      <a:uLnTx/>
                      <a:uFillTx/>
                      <a:ea typeface="+mn-ea"/>
                      <a:cs typeface="+mn-cs"/>
                    </a:rPr>
                    <a:t> de la </a:t>
                  </a:r>
                  <a:r>
                    <a:rPr kumimoji="0" lang="en-US" sz="500" b="1" i="0" u="none" strike="noStrike" kern="0" cap="none" spc="0" normalizeH="0" baseline="0" dirty="0" err="1">
                      <a:ln>
                        <a:noFill/>
                      </a:ln>
                      <a:solidFill>
                        <a:srgbClr val="000000">
                          <a:lumMod val="75000"/>
                          <a:lumOff val="25000"/>
                        </a:srgbClr>
                      </a:solidFill>
                      <a:effectLst/>
                      <a:uLnTx/>
                      <a:uFillTx/>
                      <a:ea typeface="+mn-ea"/>
                      <a:cs typeface="+mn-cs"/>
                    </a:rPr>
                    <a:t>cartera</a:t>
                  </a:r>
                  <a:endParaRPr kumimoji="0" lang="en-US" sz="500" b="1" i="0" u="none" strike="noStrike" kern="0" cap="none" spc="0" normalizeH="0" baseline="0" dirty="0">
                    <a:ln>
                      <a:noFill/>
                    </a:ln>
                    <a:solidFill>
                      <a:srgbClr val="000000">
                        <a:lumMod val="75000"/>
                        <a:lumOff val="25000"/>
                      </a:srgbClr>
                    </a:solidFill>
                    <a:effectLst/>
                    <a:uLnTx/>
                    <a:uFillTx/>
                    <a:ea typeface="+mn-ea"/>
                    <a:cs typeface="+mn-cs"/>
                  </a:endParaRPr>
                </a:p>
              </p:txBody>
            </p:sp>
            <p:sp>
              <p:nvSpPr>
                <p:cNvPr id="87" name="Oval 86">
                  <a:extLst>
                    <a:ext uri="{FF2B5EF4-FFF2-40B4-BE49-F238E27FC236}">
                      <a16:creationId xmlns:a16="http://schemas.microsoft.com/office/drawing/2014/main" id="{99070E2A-5FDF-22FC-300E-EBF1EE633BEA}"/>
                    </a:ext>
                  </a:extLst>
                </p:cNvPr>
                <p:cNvSpPr>
                  <a:spLocks noChangeArrowheads="1"/>
                </p:cNvSpPr>
                <p:nvPr/>
              </p:nvSpPr>
              <p:spPr bwMode="auto">
                <a:xfrm>
                  <a:off x="1410604" y="4116723"/>
                  <a:ext cx="868281" cy="882828"/>
                </a:xfrm>
                <a:prstGeom prst="ellipse">
                  <a:avLst/>
                </a:prstGeom>
                <a:solidFill>
                  <a:srgbClr val="C0C0C0"/>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 b="1" kern="0" dirty="0">
                      <a:solidFill>
                        <a:srgbClr val="000000">
                          <a:lumMod val="75000"/>
                          <a:lumOff val="25000"/>
                        </a:srgbClr>
                      </a:solidFill>
                    </a:rPr>
                    <a:t>Gestión de la </a:t>
                  </a:r>
                  <a:r>
                    <a:rPr lang="en-US" sz="500" b="1" kern="0" dirty="0" err="1">
                      <a:solidFill>
                        <a:srgbClr val="000000">
                          <a:lumMod val="75000"/>
                          <a:lumOff val="25000"/>
                        </a:srgbClr>
                      </a:solidFill>
                    </a:rPr>
                    <a:t>cartera</a:t>
                  </a:r>
                  <a:endParaRPr kumimoji="0" lang="en-US" sz="500" b="1" i="0" u="none" strike="noStrike" kern="0" cap="none" spc="0" normalizeH="0" baseline="0" dirty="0">
                    <a:ln>
                      <a:noFill/>
                    </a:ln>
                    <a:solidFill>
                      <a:srgbClr val="000000">
                        <a:lumMod val="75000"/>
                        <a:lumOff val="25000"/>
                      </a:srgbClr>
                    </a:solidFill>
                    <a:effectLst/>
                    <a:uLnTx/>
                    <a:uFillTx/>
                    <a:ea typeface="+mn-ea"/>
                    <a:cs typeface="+mn-cs"/>
                  </a:endParaRPr>
                </a:p>
              </p:txBody>
            </p:sp>
            <p:sp>
              <p:nvSpPr>
                <p:cNvPr id="88" name="Line 43">
                  <a:extLst>
                    <a:ext uri="{FF2B5EF4-FFF2-40B4-BE49-F238E27FC236}">
                      <a16:creationId xmlns:a16="http://schemas.microsoft.com/office/drawing/2014/main" id="{5383B833-9BDB-4A84-FAFA-73C8B88F7291}"/>
                    </a:ext>
                  </a:extLst>
                </p:cNvPr>
                <p:cNvSpPr>
                  <a:spLocks noChangeShapeType="1"/>
                </p:cNvSpPr>
                <p:nvPr/>
              </p:nvSpPr>
              <p:spPr bwMode="auto">
                <a:xfrm>
                  <a:off x="2915901" y="5056256"/>
                  <a:ext cx="0" cy="0"/>
                </a:xfrm>
                <a:prstGeom prst="line">
                  <a:avLst/>
                </a:prstGeom>
                <a:noFill/>
                <a:ln w="730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89" name="Line 44">
                  <a:extLst>
                    <a:ext uri="{FF2B5EF4-FFF2-40B4-BE49-F238E27FC236}">
                      <a16:creationId xmlns:a16="http://schemas.microsoft.com/office/drawing/2014/main" id="{496FFABA-2CB5-58FC-EC45-BD20A670D33F}"/>
                    </a:ext>
                  </a:extLst>
                </p:cNvPr>
                <p:cNvSpPr>
                  <a:spLocks noChangeShapeType="1"/>
                </p:cNvSpPr>
                <p:nvPr/>
              </p:nvSpPr>
              <p:spPr bwMode="auto">
                <a:xfrm>
                  <a:off x="3053741" y="5219702"/>
                  <a:ext cx="0" cy="0"/>
                </a:xfrm>
                <a:prstGeom prst="line">
                  <a:avLst/>
                </a:prstGeom>
                <a:noFill/>
                <a:ln w="730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90" name="Freeform 50">
                  <a:extLst>
                    <a:ext uri="{FF2B5EF4-FFF2-40B4-BE49-F238E27FC236}">
                      <a16:creationId xmlns:a16="http://schemas.microsoft.com/office/drawing/2014/main" id="{413C7914-BC67-AA3D-BAAB-11927BD85A48}"/>
                    </a:ext>
                  </a:extLst>
                </p:cNvPr>
                <p:cNvSpPr>
                  <a:spLocks/>
                </p:cNvSpPr>
                <p:nvPr/>
              </p:nvSpPr>
              <p:spPr bwMode="auto">
                <a:xfrm>
                  <a:off x="3008144" y="5216768"/>
                  <a:ext cx="252706" cy="244612"/>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91" name="Oval 5">
                  <a:extLst>
                    <a:ext uri="{FF2B5EF4-FFF2-40B4-BE49-F238E27FC236}">
                      <a16:creationId xmlns:a16="http://schemas.microsoft.com/office/drawing/2014/main" id="{812BF494-0648-3313-839D-673E6F9A725D}"/>
                    </a:ext>
                  </a:extLst>
                </p:cNvPr>
                <p:cNvSpPr>
                  <a:spLocks noChangeArrowheads="1"/>
                </p:cNvSpPr>
                <p:nvPr/>
              </p:nvSpPr>
              <p:spPr bwMode="auto">
                <a:xfrm>
                  <a:off x="2736053" y="3671974"/>
                  <a:ext cx="1773775" cy="1787892"/>
                </a:xfrm>
                <a:prstGeom prst="arc">
                  <a:avLst>
                    <a:gd name="adj1" fmla="val 10790025"/>
                    <a:gd name="adj2" fmla="val 4462530"/>
                  </a:avLst>
                </a:prstGeom>
                <a:noFill/>
                <a:ln w="76200">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92" name="Oval 5">
                  <a:extLst>
                    <a:ext uri="{FF2B5EF4-FFF2-40B4-BE49-F238E27FC236}">
                      <a16:creationId xmlns:a16="http://schemas.microsoft.com/office/drawing/2014/main" id="{3357360E-0C1F-ED8D-DBCB-F09BCB028E74}"/>
                    </a:ext>
                  </a:extLst>
                </p:cNvPr>
                <p:cNvSpPr>
                  <a:spLocks noChangeArrowheads="1"/>
                </p:cNvSpPr>
                <p:nvPr/>
              </p:nvSpPr>
              <p:spPr bwMode="auto">
                <a:xfrm>
                  <a:off x="974858" y="3675532"/>
                  <a:ext cx="1760957" cy="1772327"/>
                </a:xfrm>
                <a:prstGeom prst="arc">
                  <a:avLst>
                    <a:gd name="adj1" fmla="val 15088"/>
                    <a:gd name="adj2" fmla="val 18726433"/>
                  </a:avLst>
                </a:prstGeom>
                <a:noFill/>
                <a:ln w="76200">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93" name="Oval 92">
                  <a:extLst>
                    <a:ext uri="{FF2B5EF4-FFF2-40B4-BE49-F238E27FC236}">
                      <a16:creationId xmlns:a16="http://schemas.microsoft.com/office/drawing/2014/main" id="{C922E792-2F23-69E6-9EF4-0CDB73DBB1EB}"/>
                    </a:ext>
                  </a:extLst>
                </p:cNvPr>
                <p:cNvSpPr/>
                <p:nvPr/>
              </p:nvSpPr>
              <p:spPr>
                <a:xfrm>
                  <a:off x="1497417" y="3442242"/>
                  <a:ext cx="714889" cy="463962"/>
                </a:xfrm>
                <a:prstGeom prst="ellipse">
                  <a:avLst/>
                </a:prstGeom>
                <a:solidFill>
                  <a:srgbClr val="646464"/>
                </a:solidFill>
                <a:ln w="57150" cap="flat" cmpd="sng" algn="ctr">
                  <a:solidFill>
                    <a:srgbClr val="404040"/>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dirty="0" err="1">
                      <a:ln>
                        <a:noFill/>
                      </a:ln>
                      <a:solidFill>
                        <a:schemeClr val="bg1"/>
                      </a:solidFill>
                      <a:effectLst/>
                      <a:uLnTx/>
                      <a:uFillTx/>
                      <a:ea typeface="+mn-ea"/>
                      <a:cs typeface="+mn-cs"/>
                    </a:rPr>
                    <a:t>Identificar</a:t>
                  </a:r>
                  <a:endParaRPr kumimoji="0" lang="en-US" sz="500" b="0" i="0" u="none" strike="noStrike" kern="0" cap="none" spc="0" normalizeH="0" baseline="0" dirty="0">
                    <a:ln>
                      <a:noFill/>
                    </a:ln>
                    <a:solidFill>
                      <a:schemeClr val="bg1"/>
                    </a:solidFill>
                    <a:effectLst/>
                    <a:uLnTx/>
                    <a:uFillTx/>
                    <a:ea typeface="+mn-ea"/>
                    <a:cs typeface="+mn-cs"/>
                  </a:endParaRPr>
                </a:p>
              </p:txBody>
            </p:sp>
            <p:sp>
              <p:nvSpPr>
                <p:cNvPr id="94" name="Freeform 50">
                  <a:extLst>
                    <a:ext uri="{FF2B5EF4-FFF2-40B4-BE49-F238E27FC236}">
                      <a16:creationId xmlns:a16="http://schemas.microsoft.com/office/drawing/2014/main" id="{D68EFC8F-17BC-B367-7225-4DE107710701}"/>
                    </a:ext>
                  </a:extLst>
                </p:cNvPr>
                <p:cNvSpPr>
                  <a:spLocks/>
                </p:cNvSpPr>
                <p:nvPr/>
              </p:nvSpPr>
              <p:spPr bwMode="auto">
                <a:xfrm flipH="1">
                  <a:off x="3029879" y="3725416"/>
                  <a:ext cx="252706" cy="244612"/>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95" name="Freeform 50">
                  <a:extLst>
                    <a:ext uri="{FF2B5EF4-FFF2-40B4-BE49-F238E27FC236}">
                      <a16:creationId xmlns:a16="http://schemas.microsoft.com/office/drawing/2014/main" id="{45B0CFF0-07B3-9445-5FD4-A89A08E8A479}"/>
                    </a:ext>
                  </a:extLst>
                </p:cNvPr>
                <p:cNvSpPr>
                  <a:spLocks/>
                </p:cNvSpPr>
                <p:nvPr/>
              </p:nvSpPr>
              <p:spPr bwMode="auto">
                <a:xfrm rot="21090756" flipH="1">
                  <a:off x="2338990" y="5102067"/>
                  <a:ext cx="252706" cy="244612"/>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96" name="Freeform 49">
                  <a:extLst>
                    <a:ext uri="{FF2B5EF4-FFF2-40B4-BE49-F238E27FC236}">
                      <a16:creationId xmlns:a16="http://schemas.microsoft.com/office/drawing/2014/main" id="{0083C5EE-33EB-0856-841A-A1C98B0A6DE3}"/>
                    </a:ext>
                  </a:extLst>
                </p:cNvPr>
                <p:cNvSpPr>
                  <a:spLocks/>
                </p:cNvSpPr>
                <p:nvPr/>
              </p:nvSpPr>
              <p:spPr bwMode="auto">
                <a:xfrm>
                  <a:off x="2394121" y="4212063"/>
                  <a:ext cx="663495" cy="674356"/>
                </a:xfrm>
                <a:prstGeom prst="ellipse">
                  <a:avLst/>
                </a:prstGeom>
                <a:solidFill>
                  <a:srgbClr val="FFFFFF"/>
                </a:solidFill>
                <a:ln w="76200">
                  <a:solidFill>
                    <a:srgbClr val="40404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a:ln>
                        <a:noFill/>
                      </a:ln>
                      <a:effectLst/>
                      <a:uLnTx/>
                      <a:uFillTx/>
                      <a:ea typeface="+mn-ea"/>
                      <a:cs typeface="+mn-cs"/>
                    </a:rPr>
                    <a:t>LoA</a:t>
                  </a:r>
                </a:p>
              </p:txBody>
            </p:sp>
            <p:sp>
              <p:nvSpPr>
                <p:cNvPr id="97" name="Oval 96">
                  <a:extLst>
                    <a:ext uri="{FF2B5EF4-FFF2-40B4-BE49-F238E27FC236}">
                      <a16:creationId xmlns:a16="http://schemas.microsoft.com/office/drawing/2014/main" id="{4731F869-BD11-77EF-3D49-09441BF5CAAE}"/>
                    </a:ext>
                  </a:extLst>
                </p:cNvPr>
                <p:cNvSpPr/>
                <p:nvPr/>
              </p:nvSpPr>
              <p:spPr>
                <a:xfrm>
                  <a:off x="685348" y="4328954"/>
                  <a:ext cx="614046" cy="411067"/>
                </a:xfrm>
                <a:prstGeom prst="ellipse">
                  <a:avLst/>
                </a:prstGeom>
                <a:solidFill>
                  <a:srgbClr val="646464"/>
                </a:solidFill>
                <a:ln w="57150" cap="flat" cmpd="sng" algn="ctr">
                  <a:solidFill>
                    <a:srgbClr val="404040"/>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dirty="0" err="1">
                      <a:ln>
                        <a:noFill/>
                      </a:ln>
                      <a:solidFill>
                        <a:schemeClr val="bg1"/>
                      </a:solidFill>
                      <a:effectLst/>
                      <a:uLnTx/>
                      <a:uFillTx/>
                      <a:ea typeface="+mn-ea"/>
                      <a:cs typeface="+mn-cs"/>
                    </a:rPr>
                    <a:t>Priorizar</a:t>
                  </a:r>
                  <a:endParaRPr kumimoji="0" lang="en-US" sz="500" b="0" i="0" u="none" strike="noStrike" kern="0" cap="none" spc="0" normalizeH="0" baseline="0" dirty="0">
                    <a:ln>
                      <a:noFill/>
                    </a:ln>
                    <a:solidFill>
                      <a:schemeClr val="bg1"/>
                    </a:solidFill>
                    <a:effectLst/>
                    <a:uLnTx/>
                    <a:uFillTx/>
                    <a:ea typeface="+mn-ea"/>
                    <a:cs typeface="+mn-cs"/>
                  </a:endParaRPr>
                </a:p>
              </p:txBody>
            </p:sp>
            <p:sp>
              <p:nvSpPr>
                <p:cNvPr id="98" name="Oval 97">
                  <a:extLst>
                    <a:ext uri="{FF2B5EF4-FFF2-40B4-BE49-F238E27FC236}">
                      <a16:creationId xmlns:a16="http://schemas.microsoft.com/office/drawing/2014/main" id="{9CE8ECFC-2D75-DBCB-8C2C-DF8F23A85FF1}"/>
                    </a:ext>
                  </a:extLst>
                </p:cNvPr>
                <p:cNvSpPr/>
                <p:nvPr/>
              </p:nvSpPr>
              <p:spPr>
                <a:xfrm>
                  <a:off x="1706761" y="5207976"/>
                  <a:ext cx="617632" cy="412763"/>
                </a:xfrm>
                <a:prstGeom prst="ellipse">
                  <a:avLst/>
                </a:prstGeom>
                <a:solidFill>
                  <a:srgbClr val="646464"/>
                </a:solidFill>
                <a:ln w="57150" cap="flat" cmpd="sng" algn="ctr">
                  <a:solidFill>
                    <a:srgbClr val="404040"/>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dirty="0">
                      <a:ln>
                        <a:noFill/>
                      </a:ln>
                      <a:solidFill>
                        <a:schemeClr val="bg1"/>
                      </a:solidFill>
                      <a:effectLst/>
                      <a:uLnTx/>
                      <a:uFillTx/>
                      <a:ea typeface="+mn-ea"/>
                      <a:cs typeface="+mn-cs"/>
                    </a:rPr>
                    <a:t>Framing</a:t>
                  </a:r>
                </a:p>
              </p:txBody>
            </p:sp>
            <p:sp>
              <p:nvSpPr>
                <p:cNvPr id="99" name="Oval 98">
                  <a:extLst>
                    <a:ext uri="{FF2B5EF4-FFF2-40B4-BE49-F238E27FC236}">
                      <a16:creationId xmlns:a16="http://schemas.microsoft.com/office/drawing/2014/main" id="{F1187B72-87C0-468A-F81C-E2F6881A6CAE}"/>
                    </a:ext>
                  </a:extLst>
                </p:cNvPr>
                <p:cNvSpPr/>
                <p:nvPr/>
              </p:nvSpPr>
              <p:spPr>
                <a:xfrm>
                  <a:off x="3565268" y="3458049"/>
                  <a:ext cx="570375" cy="461313"/>
                </a:xfrm>
                <a:prstGeom prst="ellipse">
                  <a:avLst/>
                </a:prstGeom>
                <a:solidFill>
                  <a:srgbClr val="646464"/>
                </a:solidFill>
                <a:ln w="57150" cap="flat" cmpd="sng" algn="ctr">
                  <a:solidFill>
                    <a:srgbClr val="404040"/>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dirty="0">
                      <a:ln>
                        <a:noFill/>
                      </a:ln>
                      <a:solidFill>
                        <a:schemeClr val="bg1"/>
                      </a:solidFill>
                      <a:effectLst/>
                      <a:uLnTx/>
                      <a:uFillTx/>
                      <a:ea typeface="+mn-ea"/>
                      <a:cs typeface="+mn-cs"/>
                    </a:rPr>
                    <a:t>Gestión</a:t>
                  </a:r>
                </a:p>
              </p:txBody>
            </p:sp>
            <p:sp>
              <p:nvSpPr>
                <p:cNvPr id="100" name="Freeform 50">
                  <a:extLst>
                    <a:ext uri="{FF2B5EF4-FFF2-40B4-BE49-F238E27FC236}">
                      <a16:creationId xmlns:a16="http://schemas.microsoft.com/office/drawing/2014/main" id="{6D999845-067F-B369-85F3-7998E6FB3FB7}"/>
                    </a:ext>
                  </a:extLst>
                </p:cNvPr>
                <p:cNvSpPr>
                  <a:spLocks/>
                </p:cNvSpPr>
                <p:nvPr/>
              </p:nvSpPr>
              <p:spPr bwMode="auto">
                <a:xfrm rot="10062663" flipH="1">
                  <a:off x="1127897" y="3752475"/>
                  <a:ext cx="252706" cy="244612"/>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101" name="Freeform 50">
                  <a:extLst>
                    <a:ext uri="{FF2B5EF4-FFF2-40B4-BE49-F238E27FC236}">
                      <a16:creationId xmlns:a16="http://schemas.microsoft.com/office/drawing/2014/main" id="{2FB943D9-4F1F-A42A-B5CF-0566EEBD501B}"/>
                    </a:ext>
                  </a:extLst>
                </p:cNvPr>
                <p:cNvSpPr>
                  <a:spLocks/>
                </p:cNvSpPr>
                <p:nvPr/>
              </p:nvSpPr>
              <p:spPr bwMode="auto">
                <a:xfrm rot="4734163" flipH="1">
                  <a:off x="1068263" y="5051341"/>
                  <a:ext cx="248937" cy="248316"/>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102" name="Freeform 50">
                  <a:extLst>
                    <a:ext uri="{FF2B5EF4-FFF2-40B4-BE49-F238E27FC236}">
                      <a16:creationId xmlns:a16="http://schemas.microsoft.com/office/drawing/2014/main" id="{811097A3-DF1C-A3C3-AB02-78653376B118}"/>
                    </a:ext>
                  </a:extLst>
                </p:cNvPr>
                <p:cNvSpPr>
                  <a:spLocks/>
                </p:cNvSpPr>
                <p:nvPr/>
              </p:nvSpPr>
              <p:spPr bwMode="auto">
                <a:xfrm rot="6794055" flipH="1">
                  <a:off x="4278441" y="4096044"/>
                  <a:ext cx="248937" cy="248316"/>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103" name="Oval 102">
                  <a:extLst>
                    <a:ext uri="{FF2B5EF4-FFF2-40B4-BE49-F238E27FC236}">
                      <a16:creationId xmlns:a16="http://schemas.microsoft.com/office/drawing/2014/main" id="{53D93CC5-89A0-C79A-A3D0-7644D84E2C33}"/>
                    </a:ext>
                  </a:extLst>
                </p:cNvPr>
                <p:cNvSpPr/>
                <p:nvPr/>
              </p:nvSpPr>
              <p:spPr>
                <a:xfrm>
                  <a:off x="3753083" y="5088881"/>
                  <a:ext cx="659462" cy="360780"/>
                </a:xfrm>
                <a:prstGeom prst="ellipse">
                  <a:avLst/>
                </a:prstGeom>
                <a:solidFill>
                  <a:srgbClr val="646464"/>
                </a:solidFill>
                <a:ln w="57150" cap="flat" cmpd="sng" algn="ctr">
                  <a:solidFill>
                    <a:srgbClr val="404040"/>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dirty="0" err="1">
                      <a:ln>
                        <a:noFill/>
                      </a:ln>
                      <a:solidFill>
                        <a:schemeClr val="bg1"/>
                      </a:solidFill>
                      <a:effectLst/>
                      <a:uLnTx/>
                      <a:uFillTx/>
                      <a:ea typeface="+mn-ea"/>
                      <a:cs typeface="Arial" panose="020B0604020202020204" pitchFamily="34" charset="0"/>
                    </a:rPr>
                    <a:t>Medición</a:t>
                  </a:r>
                  <a:endParaRPr kumimoji="0" lang="en-US" sz="500" b="0" i="0" u="none" strike="noStrike" kern="0" cap="none" spc="0" normalizeH="0" baseline="0" dirty="0">
                    <a:ln>
                      <a:noFill/>
                    </a:ln>
                    <a:solidFill>
                      <a:schemeClr val="bg1"/>
                    </a:solidFill>
                    <a:effectLst/>
                    <a:uLnTx/>
                    <a:uFillTx/>
                    <a:ea typeface="+mn-ea"/>
                    <a:cs typeface="Arial" panose="020B0604020202020204" pitchFamily="34" charset="0"/>
                  </a:endParaRPr>
                </a:p>
              </p:txBody>
            </p:sp>
            <p:sp>
              <p:nvSpPr>
                <p:cNvPr id="104" name="Oval 5">
                  <a:extLst>
                    <a:ext uri="{FF2B5EF4-FFF2-40B4-BE49-F238E27FC236}">
                      <a16:creationId xmlns:a16="http://schemas.microsoft.com/office/drawing/2014/main" id="{1CF0E776-84E7-B7E6-D60C-07456F1D28D7}"/>
                    </a:ext>
                  </a:extLst>
                </p:cNvPr>
                <p:cNvSpPr>
                  <a:spLocks noChangeArrowheads="1"/>
                </p:cNvSpPr>
                <p:nvPr/>
              </p:nvSpPr>
              <p:spPr bwMode="auto">
                <a:xfrm>
                  <a:off x="3314983" y="2959950"/>
                  <a:ext cx="1076408" cy="1109609"/>
                </a:xfrm>
                <a:prstGeom prst="arc">
                  <a:avLst>
                    <a:gd name="adj1" fmla="val 9611023"/>
                    <a:gd name="adj2" fmla="val 2650740"/>
                  </a:avLst>
                </a:prstGeom>
                <a:noFill/>
                <a:ln w="76200">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105" name="Freeform 50">
                  <a:extLst>
                    <a:ext uri="{FF2B5EF4-FFF2-40B4-BE49-F238E27FC236}">
                      <a16:creationId xmlns:a16="http://schemas.microsoft.com/office/drawing/2014/main" id="{A2739069-34BF-168E-0256-3C1EDB644EA9}"/>
                    </a:ext>
                  </a:extLst>
                </p:cNvPr>
                <p:cNvSpPr>
                  <a:spLocks/>
                </p:cNvSpPr>
                <p:nvPr/>
              </p:nvSpPr>
              <p:spPr bwMode="auto">
                <a:xfrm rot="20413984" flipH="1">
                  <a:off x="3283624" y="3112488"/>
                  <a:ext cx="252706" cy="244612"/>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106" name="Oval 105">
                  <a:extLst>
                    <a:ext uri="{FF2B5EF4-FFF2-40B4-BE49-F238E27FC236}">
                      <a16:creationId xmlns:a16="http://schemas.microsoft.com/office/drawing/2014/main" id="{0F20863B-1AB7-CD7B-A62A-5F973C0A12C3}"/>
                    </a:ext>
                  </a:extLst>
                </p:cNvPr>
                <p:cNvSpPr/>
                <p:nvPr/>
              </p:nvSpPr>
              <p:spPr>
                <a:xfrm>
                  <a:off x="3685589" y="2781466"/>
                  <a:ext cx="591757" cy="392815"/>
                </a:xfrm>
                <a:prstGeom prst="ellipse">
                  <a:avLst/>
                </a:prstGeom>
                <a:solidFill>
                  <a:srgbClr val="646464"/>
                </a:solidFill>
                <a:ln w="57150" cap="flat" cmpd="sng" algn="ctr">
                  <a:solidFill>
                    <a:srgbClr val="404040"/>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dirty="0" err="1">
                      <a:ln>
                        <a:noFill/>
                      </a:ln>
                      <a:solidFill>
                        <a:schemeClr val="bg1"/>
                      </a:solidFill>
                      <a:effectLst/>
                      <a:uLnTx/>
                      <a:uFillTx/>
                      <a:ea typeface="+mn-ea"/>
                      <a:cs typeface="+mn-cs"/>
                    </a:rPr>
                    <a:t>Entrega</a:t>
                  </a:r>
                  <a:endParaRPr kumimoji="0" lang="en-US" sz="500" b="0" i="0" u="none" strike="noStrike" kern="0" cap="none" spc="0" normalizeH="0" baseline="0" dirty="0">
                    <a:ln>
                      <a:noFill/>
                    </a:ln>
                    <a:solidFill>
                      <a:schemeClr val="bg1"/>
                    </a:solidFill>
                    <a:effectLst/>
                    <a:uLnTx/>
                    <a:uFillTx/>
                    <a:ea typeface="+mn-ea"/>
                    <a:cs typeface="+mn-cs"/>
                  </a:endParaRPr>
                </a:p>
              </p:txBody>
            </p:sp>
            <p:sp>
              <p:nvSpPr>
                <p:cNvPr id="107" name="Freeform 50">
                  <a:extLst>
                    <a:ext uri="{FF2B5EF4-FFF2-40B4-BE49-F238E27FC236}">
                      <a16:creationId xmlns:a16="http://schemas.microsoft.com/office/drawing/2014/main" id="{01231C65-F561-33F7-9D06-F6B77BE4BE6A}"/>
                    </a:ext>
                  </a:extLst>
                </p:cNvPr>
                <p:cNvSpPr>
                  <a:spLocks/>
                </p:cNvSpPr>
                <p:nvPr/>
              </p:nvSpPr>
              <p:spPr bwMode="auto">
                <a:xfrm rot="6537024" flipH="1">
                  <a:off x="4210736" y="3193796"/>
                  <a:ext cx="252706" cy="244612"/>
                </a:xfrm>
                <a:custGeom>
                  <a:avLst/>
                  <a:gdLst>
                    <a:gd name="T0" fmla="*/ 0 w 231"/>
                    <a:gd name="T1" fmla="*/ 0 h 220"/>
                    <a:gd name="T2" fmla="*/ 78 w 231"/>
                    <a:gd name="T3" fmla="*/ 220 h 220"/>
                    <a:gd name="T4" fmla="*/ 231 w 231"/>
                    <a:gd name="T5" fmla="*/ 2 h 220"/>
                    <a:gd name="T6" fmla="*/ 0 w 231"/>
                    <a:gd name="T7" fmla="*/ 0 h 220"/>
                  </a:gdLst>
                  <a:ahLst/>
                  <a:cxnLst>
                    <a:cxn ang="0">
                      <a:pos x="T0" y="T1"/>
                    </a:cxn>
                    <a:cxn ang="0">
                      <a:pos x="T2" y="T3"/>
                    </a:cxn>
                    <a:cxn ang="0">
                      <a:pos x="T4" y="T5"/>
                    </a:cxn>
                    <a:cxn ang="0">
                      <a:pos x="T6" y="T7"/>
                    </a:cxn>
                  </a:cxnLst>
                  <a:rect l="0" t="0" r="r" b="b"/>
                  <a:pathLst>
                    <a:path w="231" h="220">
                      <a:moveTo>
                        <a:pt x="0" y="0"/>
                      </a:moveTo>
                      <a:lnTo>
                        <a:pt x="78" y="220"/>
                      </a:lnTo>
                      <a:lnTo>
                        <a:pt x="231" y="2"/>
                      </a:lnTo>
                      <a:lnTo>
                        <a:pt x="0" y="0"/>
                      </a:lnTo>
                      <a:close/>
                    </a:path>
                  </a:pathLst>
                </a:custGeom>
                <a:solidFill>
                  <a:srgbClr val="404040"/>
                </a:solidFill>
                <a:ln>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sp>
              <p:nvSpPr>
                <p:cNvPr id="108" name="Oval 107">
                  <a:extLst>
                    <a:ext uri="{FF2B5EF4-FFF2-40B4-BE49-F238E27FC236}">
                      <a16:creationId xmlns:a16="http://schemas.microsoft.com/office/drawing/2014/main" id="{BF151F86-B181-5B2E-F6C2-4D862A91AA28}"/>
                    </a:ext>
                  </a:extLst>
                </p:cNvPr>
                <p:cNvSpPr/>
                <p:nvPr/>
              </p:nvSpPr>
              <p:spPr>
                <a:xfrm>
                  <a:off x="1349755" y="2406967"/>
                  <a:ext cx="1024463" cy="36209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US" sz="1000"/>
                </a:p>
              </p:txBody>
            </p:sp>
            <p:sp>
              <p:nvSpPr>
                <p:cNvPr id="109" name="Freeform: Shape 108">
                  <a:extLst>
                    <a:ext uri="{FF2B5EF4-FFF2-40B4-BE49-F238E27FC236}">
                      <a16:creationId xmlns:a16="http://schemas.microsoft.com/office/drawing/2014/main" id="{04DD2CEB-A1BB-7D57-B41A-CC9A19AD70A4}"/>
                    </a:ext>
                  </a:extLst>
                </p:cNvPr>
                <p:cNvSpPr/>
                <p:nvPr/>
              </p:nvSpPr>
              <p:spPr>
                <a:xfrm>
                  <a:off x="1412353" y="2538065"/>
                  <a:ext cx="413092" cy="201899"/>
                </a:xfrm>
                <a:custGeom>
                  <a:avLst/>
                  <a:gdLst>
                    <a:gd name="connsiteX0" fmla="*/ 0 w 1263015"/>
                    <a:gd name="connsiteY0" fmla="*/ 631508 h 1263015"/>
                    <a:gd name="connsiteX1" fmla="*/ 631508 w 1263015"/>
                    <a:gd name="connsiteY1" fmla="*/ 0 h 1263015"/>
                    <a:gd name="connsiteX2" fmla="*/ 1263016 w 1263015"/>
                    <a:gd name="connsiteY2" fmla="*/ 631508 h 1263015"/>
                    <a:gd name="connsiteX3" fmla="*/ 631508 w 1263015"/>
                    <a:gd name="connsiteY3" fmla="*/ 1263016 h 1263015"/>
                    <a:gd name="connsiteX4" fmla="*/ 0 w 1263015"/>
                    <a:gd name="connsiteY4" fmla="*/ 631508 h 126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15" h="1263015">
                      <a:moveTo>
                        <a:pt x="0" y="631508"/>
                      </a:moveTo>
                      <a:cubicBezTo>
                        <a:pt x="0" y="282736"/>
                        <a:pt x="282736" y="0"/>
                        <a:pt x="631508" y="0"/>
                      </a:cubicBezTo>
                      <a:cubicBezTo>
                        <a:pt x="980280" y="0"/>
                        <a:pt x="1263016" y="282736"/>
                        <a:pt x="1263016" y="631508"/>
                      </a:cubicBezTo>
                      <a:cubicBezTo>
                        <a:pt x="1263016" y="980280"/>
                        <a:pt x="980280" y="1263016"/>
                        <a:pt x="631508" y="1263016"/>
                      </a:cubicBezTo>
                      <a:cubicBezTo>
                        <a:pt x="282736" y="1263016"/>
                        <a:pt x="0" y="980280"/>
                        <a:pt x="0" y="6315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209094" rIns="72000" bIns="209094"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400" b="1" i="0" u="none" strike="noStrike" kern="1200" cap="none" spc="0" normalizeH="0" baseline="0">
                      <a:ln>
                        <a:noFill/>
                      </a:ln>
                      <a:solidFill>
                        <a:srgbClr val="FFFFFF"/>
                      </a:solidFill>
                      <a:effectLst/>
                      <a:uLnTx/>
                      <a:uFillTx/>
                      <a:ea typeface="+mn-ea"/>
                      <a:cs typeface="+mn-cs"/>
                    </a:rPr>
                    <a:t>Op. 2</a:t>
                  </a:r>
                </a:p>
              </p:txBody>
            </p:sp>
            <p:sp>
              <p:nvSpPr>
                <p:cNvPr id="110" name="Freeform: Shape 109">
                  <a:extLst>
                    <a:ext uri="{FF2B5EF4-FFF2-40B4-BE49-F238E27FC236}">
                      <a16:creationId xmlns:a16="http://schemas.microsoft.com/office/drawing/2014/main" id="{54FD8CAB-07AF-0CAC-ECE8-3E5FC4EC3E67}"/>
                    </a:ext>
                  </a:extLst>
                </p:cNvPr>
                <p:cNvSpPr/>
                <p:nvPr/>
              </p:nvSpPr>
              <p:spPr>
                <a:xfrm>
                  <a:off x="1847633" y="2462500"/>
                  <a:ext cx="413092" cy="201899"/>
                </a:xfrm>
                <a:custGeom>
                  <a:avLst/>
                  <a:gdLst>
                    <a:gd name="connsiteX0" fmla="*/ 0 w 1263015"/>
                    <a:gd name="connsiteY0" fmla="*/ 631508 h 1263015"/>
                    <a:gd name="connsiteX1" fmla="*/ 631508 w 1263015"/>
                    <a:gd name="connsiteY1" fmla="*/ 0 h 1263015"/>
                    <a:gd name="connsiteX2" fmla="*/ 1263016 w 1263015"/>
                    <a:gd name="connsiteY2" fmla="*/ 631508 h 1263015"/>
                    <a:gd name="connsiteX3" fmla="*/ 631508 w 1263015"/>
                    <a:gd name="connsiteY3" fmla="*/ 1263016 h 1263015"/>
                    <a:gd name="connsiteX4" fmla="*/ 0 w 1263015"/>
                    <a:gd name="connsiteY4" fmla="*/ 631508 h 126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15" h="1263015">
                      <a:moveTo>
                        <a:pt x="0" y="631508"/>
                      </a:moveTo>
                      <a:cubicBezTo>
                        <a:pt x="0" y="282736"/>
                        <a:pt x="282736" y="0"/>
                        <a:pt x="631508" y="0"/>
                      </a:cubicBezTo>
                      <a:cubicBezTo>
                        <a:pt x="980280" y="0"/>
                        <a:pt x="1263016" y="282736"/>
                        <a:pt x="1263016" y="631508"/>
                      </a:cubicBezTo>
                      <a:cubicBezTo>
                        <a:pt x="1263016" y="980280"/>
                        <a:pt x="980280" y="1263016"/>
                        <a:pt x="631508" y="1263016"/>
                      </a:cubicBezTo>
                      <a:cubicBezTo>
                        <a:pt x="282736" y="1263016"/>
                        <a:pt x="0" y="980280"/>
                        <a:pt x="0" y="6315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209094" rIns="72000" bIns="209094"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400" b="1" i="0" u="none" strike="noStrike" kern="1200" cap="none" spc="0" normalizeH="0" baseline="0">
                      <a:ln>
                        <a:noFill/>
                      </a:ln>
                      <a:solidFill>
                        <a:srgbClr val="FFFFFF"/>
                      </a:solidFill>
                      <a:effectLst/>
                      <a:uLnTx/>
                      <a:uFillTx/>
                      <a:ea typeface="+mn-ea"/>
                      <a:cs typeface="+mn-cs"/>
                    </a:rPr>
                    <a:t> Op. 1</a:t>
                  </a:r>
                </a:p>
              </p:txBody>
            </p:sp>
            <p:sp>
              <p:nvSpPr>
                <p:cNvPr id="111" name="Rectangle 110">
                  <a:extLst>
                    <a:ext uri="{FF2B5EF4-FFF2-40B4-BE49-F238E27FC236}">
                      <a16:creationId xmlns:a16="http://schemas.microsoft.com/office/drawing/2014/main" id="{79D3C5F0-DB25-470A-ECDF-617EC0C6EB90}"/>
                    </a:ext>
                  </a:extLst>
                </p:cNvPr>
                <p:cNvSpPr/>
                <p:nvPr/>
              </p:nvSpPr>
              <p:spPr>
                <a:xfrm>
                  <a:off x="719022" y="1895328"/>
                  <a:ext cx="3073567" cy="349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419" sz="600" i="0" u="none" strike="noStrike" kern="1200" cap="none" spc="0" normalizeH="0" baseline="0" dirty="0">
                      <a:ln>
                        <a:noFill/>
                      </a:ln>
                      <a:solidFill>
                        <a:schemeClr val="tx1"/>
                      </a:solidFill>
                      <a:effectLst/>
                      <a:uLnTx/>
                      <a:uFillTx/>
                      <a:ea typeface="+mn-ea"/>
                      <a:cs typeface="+mn-cs"/>
                    </a:rPr>
                    <a:t>Revisiones operativas fuera de ciclo</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600" i="0" u="none" strike="noStrike" kern="1200" cap="none" spc="0" normalizeH="0" baseline="0" dirty="0" err="1">
                      <a:ln>
                        <a:noFill/>
                      </a:ln>
                      <a:solidFill>
                        <a:schemeClr val="tx1"/>
                      </a:solidFill>
                      <a:effectLst/>
                      <a:uLnTx/>
                      <a:uFillTx/>
                      <a:ea typeface="+mn-ea"/>
                      <a:cs typeface="+mn-cs"/>
                    </a:rPr>
                    <a:t>Revisión</a:t>
                  </a:r>
                  <a:r>
                    <a:rPr kumimoji="0" lang="en-US" sz="600" i="0" u="none" strike="noStrike" kern="1200" cap="none" spc="0" normalizeH="0" baseline="0" dirty="0">
                      <a:ln>
                        <a:noFill/>
                      </a:ln>
                      <a:solidFill>
                        <a:schemeClr val="tx1"/>
                      </a:solidFill>
                      <a:effectLst/>
                      <a:uLnTx/>
                      <a:uFillTx/>
                      <a:ea typeface="+mn-ea"/>
                      <a:cs typeface="+mn-cs"/>
                    </a:rPr>
                    <a:t> </a:t>
                  </a:r>
                  <a:r>
                    <a:rPr kumimoji="0" lang="en-US" sz="600" i="0" u="none" strike="noStrike" kern="1200" cap="none" spc="0" normalizeH="0" baseline="0" dirty="0" err="1">
                      <a:ln>
                        <a:noFill/>
                      </a:ln>
                      <a:solidFill>
                        <a:schemeClr val="tx1"/>
                      </a:solidFill>
                      <a:effectLst/>
                      <a:uLnTx/>
                      <a:uFillTx/>
                      <a:ea typeface="+mn-ea"/>
                      <a:cs typeface="+mn-cs"/>
                    </a:rPr>
                    <a:t>anual</a:t>
                  </a:r>
                  <a:r>
                    <a:rPr kumimoji="0" lang="en-US" sz="600" i="0" u="none" strike="noStrike" kern="1200" cap="none" spc="0" normalizeH="0" baseline="0" dirty="0">
                      <a:ln>
                        <a:noFill/>
                      </a:ln>
                      <a:solidFill>
                        <a:schemeClr val="tx1"/>
                      </a:solidFill>
                      <a:effectLst/>
                      <a:uLnTx/>
                      <a:uFillTx/>
                      <a:ea typeface="+mn-ea"/>
                      <a:cs typeface="+mn-cs"/>
                    </a:rPr>
                    <a:t> de </a:t>
                  </a:r>
                  <a:r>
                    <a:rPr kumimoji="0" lang="en-US" sz="600" i="0" u="none" strike="noStrike" kern="1200" cap="none" spc="0" normalizeH="0" baseline="0" dirty="0" err="1">
                      <a:ln>
                        <a:noFill/>
                      </a:ln>
                      <a:solidFill>
                        <a:schemeClr val="tx1"/>
                      </a:solidFill>
                      <a:effectLst/>
                      <a:uLnTx/>
                      <a:uFillTx/>
                      <a:ea typeface="+mn-ea"/>
                      <a:cs typeface="+mn-cs"/>
                    </a:rPr>
                    <a:t>estrategia</a:t>
                  </a:r>
                  <a:r>
                    <a:rPr kumimoji="0" lang="en-US" sz="600" i="0" u="none" strike="noStrike" kern="1200" cap="none" spc="0" normalizeH="0" baseline="0" dirty="0">
                      <a:ln>
                        <a:noFill/>
                      </a:ln>
                      <a:solidFill>
                        <a:schemeClr val="tx1"/>
                      </a:solidFill>
                      <a:effectLst/>
                      <a:uLnTx/>
                      <a:uFillTx/>
                      <a:ea typeface="+mn-ea"/>
                      <a:cs typeface="+mn-cs"/>
                    </a:rPr>
                    <a:t> </a:t>
                  </a:r>
                  <a:r>
                    <a:rPr kumimoji="0" lang="en-US" sz="600" i="0" u="none" strike="noStrike" kern="1200" cap="none" spc="0" normalizeH="0" baseline="0" dirty="0" err="1">
                      <a:ln>
                        <a:noFill/>
                      </a:ln>
                      <a:solidFill>
                        <a:schemeClr val="tx1"/>
                      </a:solidFill>
                      <a:effectLst/>
                      <a:uLnTx/>
                      <a:uFillTx/>
                      <a:ea typeface="+mn-ea"/>
                      <a:cs typeface="+mn-cs"/>
                    </a:rPr>
                    <a:t>tecnológica</a:t>
                  </a:r>
                  <a:endParaRPr kumimoji="0" lang="en-US" sz="600" i="0" u="none" strike="noStrike" kern="1200" cap="none" spc="0" normalizeH="0" baseline="0" dirty="0">
                    <a:ln>
                      <a:noFill/>
                    </a:ln>
                    <a:solidFill>
                      <a:schemeClr val="tx1"/>
                    </a:solidFill>
                    <a:effectLst/>
                    <a:uLnTx/>
                    <a:uFillTx/>
                    <a:ea typeface="+mn-ea"/>
                    <a:cs typeface="+mn-cs"/>
                  </a:endParaRPr>
                </a:p>
              </p:txBody>
            </p:sp>
            <p:sp>
              <p:nvSpPr>
                <p:cNvPr id="112" name="Arrow: Down 111">
                  <a:extLst>
                    <a:ext uri="{FF2B5EF4-FFF2-40B4-BE49-F238E27FC236}">
                      <a16:creationId xmlns:a16="http://schemas.microsoft.com/office/drawing/2014/main" id="{0F302170-8861-B506-9700-4AB25D74C000}"/>
                    </a:ext>
                  </a:extLst>
                </p:cNvPr>
                <p:cNvSpPr/>
                <p:nvPr/>
              </p:nvSpPr>
              <p:spPr>
                <a:xfrm>
                  <a:off x="1706760" y="3276644"/>
                  <a:ext cx="237371" cy="67349"/>
                </a:xfrm>
                <a:prstGeom prst="downArrow">
                  <a:avLst>
                    <a:gd name="adj1" fmla="val 50000"/>
                    <a:gd name="adj2" fmla="val 100000"/>
                  </a:avLst>
                </a:prstGeom>
                <a:solidFill>
                  <a:srgbClr val="00AFA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a:ln>
                      <a:noFill/>
                    </a:ln>
                    <a:solidFill>
                      <a:srgbClr val="FFFFFF"/>
                    </a:solidFill>
                    <a:effectLst/>
                    <a:uLnTx/>
                    <a:uFillTx/>
                    <a:ea typeface="+mn-ea"/>
                    <a:cs typeface="+mn-cs"/>
                  </a:endParaRPr>
                </a:p>
              </p:txBody>
            </p:sp>
            <p:sp>
              <p:nvSpPr>
                <p:cNvPr id="113" name="Rectangle 112">
                  <a:extLst>
                    <a:ext uri="{FF2B5EF4-FFF2-40B4-BE49-F238E27FC236}">
                      <a16:creationId xmlns:a16="http://schemas.microsoft.com/office/drawing/2014/main" id="{759E593F-199A-EB20-BD44-CA3F091D04F9}"/>
                    </a:ext>
                  </a:extLst>
                </p:cNvPr>
                <p:cNvSpPr/>
                <p:nvPr/>
              </p:nvSpPr>
              <p:spPr>
                <a:xfrm rot="3307414">
                  <a:off x="895137" y="2882555"/>
                  <a:ext cx="1037458" cy="224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dirty="0" err="1">
                      <a:ln>
                        <a:noFill/>
                      </a:ln>
                      <a:solidFill>
                        <a:srgbClr val="00AFAA"/>
                      </a:solidFill>
                      <a:effectLst/>
                      <a:uLnTx/>
                      <a:uFillTx/>
                      <a:ea typeface="+mn-ea"/>
                      <a:cs typeface="+mn-cs"/>
                    </a:rPr>
                    <a:t>Evaluación</a:t>
                  </a:r>
                  <a:r>
                    <a:rPr kumimoji="0" lang="en-US" sz="400" b="1" i="0" u="none" strike="noStrike" kern="1200" cap="none" spc="0" normalizeH="0" baseline="0" dirty="0">
                      <a:ln>
                        <a:noFill/>
                      </a:ln>
                      <a:solidFill>
                        <a:srgbClr val="00AFAA"/>
                      </a:solidFill>
                      <a:effectLst/>
                      <a:uLnTx/>
                      <a:uFillTx/>
                      <a:ea typeface="+mn-ea"/>
                      <a:cs typeface="+mn-cs"/>
                    </a:rPr>
                    <a:t> de </a:t>
                  </a:r>
                  <a:r>
                    <a:rPr kumimoji="0" lang="en-US" sz="400" b="1" i="0" u="none" strike="noStrike" kern="1200" cap="none" spc="0" normalizeH="0" baseline="0" dirty="0" err="1">
                      <a:ln>
                        <a:noFill/>
                      </a:ln>
                      <a:solidFill>
                        <a:srgbClr val="00AFAA"/>
                      </a:solidFill>
                      <a:effectLst/>
                      <a:uLnTx/>
                      <a:uFillTx/>
                      <a:ea typeface="+mn-ea"/>
                      <a:cs typeface="+mn-cs"/>
                    </a:rPr>
                    <a:t>oportunidades</a:t>
                  </a:r>
                  <a:endParaRPr kumimoji="0" lang="en-US" sz="400" b="1" i="0" u="none" strike="noStrike" kern="1200" cap="none" spc="0" normalizeH="0" baseline="0" dirty="0">
                    <a:ln>
                      <a:noFill/>
                    </a:ln>
                    <a:solidFill>
                      <a:srgbClr val="00AFAA"/>
                    </a:solidFill>
                    <a:effectLst/>
                    <a:uLnTx/>
                    <a:uFillTx/>
                    <a:ea typeface="+mn-ea"/>
                    <a:cs typeface="+mn-cs"/>
                  </a:endParaRPr>
                </a:p>
              </p:txBody>
            </p:sp>
          </p:grpSp>
          <p:sp>
            <p:nvSpPr>
              <p:cNvPr id="78" name="Oval 5">
                <a:extLst>
                  <a:ext uri="{FF2B5EF4-FFF2-40B4-BE49-F238E27FC236}">
                    <a16:creationId xmlns:a16="http://schemas.microsoft.com/office/drawing/2014/main" id="{EDF29EC2-38B5-A5DB-8D7E-BB998C5355A1}"/>
                  </a:ext>
                </a:extLst>
              </p:cNvPr>
              <p:cNvSpPr>
                <a:spLocks noChangeArrowheads="1"/>
              </p:cNvSpPr>
              <p:nvPr/>
            </p:nvSpPr>
            <p:spPr bwMode="auto">
              <a:xfrm rot="20778787">
                <a:off x="2666349" y="3636999"/>
                <a:ext cx="1773775" cy="1787895"/>
              </a:xfrm>
              <a:prstGeom prst="arc">
                <a:avLst>
                  <a:gd name="adj1" fmla="val 5150484"/>
                  <a:gd name="adj2" fmla="val 8099546"/>
                </a:avLst>
              </a:prstGeom>
              <a:noFill/>
              <a:ln w="76200">
                <a:solidFill>
                  <a:srgbClr val="404040"/>
                </a:solidFill>
              </a:ln>
            </p:spPr>
            <p:txBody>
              <a:bodyPr vert="horz" wrap="square" lIns="68544" tIns="34272" rIns="68544" bIns="3427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a:ln>
                    <a:noFill/>
                  </a:ln>
                  <a:solidFill>
                    <a:srgbClr val="000000"/>
                  </a:solidFill>
                  <a:effectLst/>
                  <a:uLnTx/>
                  <a:uFillTx/>
                  <a:ea typeface="+mn-ea"/>
                  <a:cs typeface="+mn-cs"/>
                </a:endParaRPr>
              </a:p>
            </p:txBody>
          </p:sp>
        </p:grpSp>
      </p:grpSp>
      <p:sp>
        <p:nvSpPr>
          <p:cNvPr id="130" name="TextBox 129">
            <a:extLst>
              <a:ext uri="{FF2B5EF4-FFF2-40B4-BE49-F238E27FC236}">
                <a16:creationId xmlns:a16="http://schemas.microsoft.com/office/drawing/2014/main" id="{E2450023-B8FB-86FC-933D-BFE4CA44F1EF}"/>
              </a:ext>
            </a:extLst>
          </p:cNvPr>
          <p:cNvSpPr txBox="1"/>
          <p:nvPr/>
        </p:nvSpPr>
        <p:spPr>
          <a:xfrm>
            <a:off x="2206257" y="2717686"/>
            <a:ext cx="897448" cy="215444"/>
          </a:xfrm>
          <a:prstGeom prst="rect">
            <a:avLst/>
          </a:prstGeom>
          <a:noFill/>
        </p:spPr>
        <p:txBody>
          <a:bodyPr wrap="square">
            <a:spAutoFit/>
          </a:bodyPr>
          <a:lstStyle/>
          <a:p>
            <a:pPr>
              <a:defRPr/>
            </a:pPr>
            <a:r>
              <a:rPr lang="en-US" sz="800" b="1" kern="0" dirty="0">
                <a:solidFill>
                  <a:srgbClr val="FFFFFF"/>
                </a:solidFill>
                <a:cs typeface="Arial"/>
                <a:sym typeface="Arial"/>
              </a:rPr>
              <a:t>PRIORIZAR                             </a:t>
            </a:r>
          </a:p>
        </p:txBody>
      </p:sp>
    </p:spTree>
    <p:extLst>
      <p:ext uri="{BB962C8B-B14F-4D97-AF65-F5344CB8AC3E}">
        <p14:creationId xmlns:p14="http://schemas.microsoft.com/office/powerpoint/2010/main" val="416627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BDE8146-0EA5-C40F-CA87-D2B9BE7DAABD}"/>
              </a:ext>
            </a:extLst>
          </p:cNvPr>
          <p:cNvPicPr>
            <a:picLocks noChangeAspect="1"/>
          </p:cNvPicPr>
          <p:nvPr/>
        </p:nvPicPr>
        <p:blipFill>
          <a:blip r:embed="rId2"/>
          <a:stretch>
            <a:fillRect/>
          </a:stretch>
        </p:blipFill>
        <p:spPr>
          <a:xfrm>
            <a:off x="494682" y="777026"/>
            <a:ext cx="7166330" cy="3134595"/>
          </a:xfrm>
          <a:prstGeom prst="rect">
            <a:avLst/>
          </a:prstGeom>
        </p:spPr>
      </p:pic>
      <p:sp>
        <p:nvSpPr>
          <p:cNvPr id="3" name="Date Placeholder 2">
            <a:extLst>
              <a:ext uri="{FF2B5EF4-FFF2-40B4-BE49-F238E27FC236}">
                <a16:creationId xmlns:a16="http://schemas.microsoft.com/office/drawing/2014/main" id="{C30A9476-C628-B235-E635-96A762E8A011}"/>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1348231A-D881-5055-A491-87D0BE7EC4FE}"/>
              </a:ext>
            </a:extLst>
          </p:cNvPr>
          <p:cNvSpPr>
            <a:spLocks noGrp="1"/>
          </p:cNvSpPr>
          <p:nvPr>
            <p:ph type="ftr" sz="quarter" idx="11"/>
          </p:nvPr>
        </p:nvSpPr>
        <p:spPr/>
        <p:txBody>
          <a:bodyPr/>
          <a:lstStyle/>
          <a:p>
            <a:r>
              <a:rPr lang="es-ES" sz="800" dirty="0"/>
              <a:t>Marco de Inversión Tecnológica</a:t>
            </a:r>
            <a:endParaRPr lang="en-GB" dirty="0"/>
          </a:p>
        </p:txBody>
      </p:sp>
      <p:grpSp>
        <p:nvGrpSpPr>
          <p:cNvPr id="28" name="Group 27">
            <a:extLst>
              <a:ext uri="{FF2B5EF4-FFF2-40B4-BE49-F238E27FC236}">
                <a16:creationId xmlns:a16="http://schemas.microsoft.com/office/drawing/2014/main" id="{8D549239-E747-DE4F-CAC7-C55FA51D7808}"/>
              </a:ext>
            </a:extLst>
          </p:cNvPr>
          <p:cNvGrpSpPr/>
          <p:nvPr/>
        </p:nvGrpSpPr>
        <p:grpSpPr>
          <a:xfrm>
            <a:off x="1029210" y="-103755"/>
            <a:ext cx="12175410" cy="7194534"/>
            <a:chOff x="1338588" y="-855866"/>
            <a:chExt cx="18533099" cy="12053226"/>
          </a:xfrm>
        </p:grpSpPr>
        <p:grpSp>
          <p:nvGrpSpPr>
            <p:cNvPr id="7" name="Group 3">
              <a:extLst>
                <a:ext uri="{FF2B5EF4-FFF2-40B4-BE49-F238E27FC236}">
                  <a16:creationId xmlns:a16="http://schemas.microsoft.com/office/drawing/2014/main" id="{A965B5B0-B81B-AB5A-8D76-AD5A1E51463E}"/>
                </a:ext>
              </a:extLst>
            </p:cNvPr>
            <p:cNvGrpSpPr/>
            <p:nvPr/>
          </p:nvGrpSpPr>
          <p:grpSpPr>
            <a:xfrm rot="289684">
              <a:off x="13218509" y="-855866"/>
              <a:ext cx="6653178" cy="12053226"/>
              <a:chOff x="0" y="-47625"/>
              <a:chExt cx="1752277" cy="3174512"/>
            </a:xfrm>
          </p:grpSpPr>
          <p:sp>
            <p:nvSpPr>
              <p:cNvPr id="8" name="Freeform 4">
                <a:extLst>
                  <a:ext uri="{FF2B5EF4-FFF2-40B4-BE49-F238E27FC236}">
                    <a16:creationId xmlns:a16="http://schemas.microsoft.com/office/drawing/2014/main" id="{4D0B9AB2-5D8B-BFD3-5AF9-EDCB27F3D773}"/>
                  </a:ext>
                </a:extLst>
              </p:cNvPr>
              <p:cNvSpPr/>
              <p:nvPr/>
            </p:nvSpPr>
            <p:spPr>
              <a:xfrm>
                <a:off x="0" y="-43408"/>
                <a:ext cx="1752277" cy="3170295"/>
              </a:xfrm>
              <a:custGeom>
                <a:avLst/>
                <a:gdLst/>
                <a:ahLst/>
                <a:cxnLst/>
                <a:rect l="l" t="t" r="r" b="b"/>
                <a:pathLst>
                  <a:path w="1710467" h="3126887">
                    <a:moveTo>
                      <a:pt x="0" y="0"/>
                    </a:moveTo>
                    <a:lnTo>
                      <a:pt x="1710467" y="0"/>
                    </a:lnTo>
                    <a:lnTo>
                      <a:pt x="1710467" y="3126887"/>
                    </a:lnTo>
                    <a:lnTo>
                      <a:pt x="0" y="3126887"/>
                    </a:lnTo>
                    <a:close/>
                  </a:path>
                </a:pathLst>
              </a:custGeom>
              <a:solidFill>
                <a:schemeClr val="tx2">
                  <a:lumMod val="60000"/>
                  <a:lumOff val="40000"/>
                </a:schemeClr>
              </a:solidFill>
            </p:spPr>
            <p:txBody>
              <a:bodyPr/>
              <a:lstStyle/>
              <a:p>
                <a:endParaRPr lang="es-CL" sz="800" dirty="0">
                  <a:solidFill>
                    <a:srgbClr val="000000"/>
                  </a:solidFill>
                </a:endParaRPr>
              </a:p>
            </p:txBody>
          </p:sp>
          <p:sp>
            <p:nvSpPr>
              <p:cNvPr id="9" name="TextBox 5">
                <a:extLst>
                  <a:ext uri="{FF2B5EF4-FFF2-40B4-BE49-F238E27FC236}">
                    <a16:creationId xmlns:a16="http://schemas.microsoft.com/office/drawing/2014/main" id="{8E9ADE8C-BCBC-C3DC-B115-1363D3D3A731}"/>
                  </a:ext>
                </a:extLst>
              </p:cNvPr>
              <p:cNvSpPr txBox="1"/>
              <p:nvPr/>
            </p:nvSpPr>
            <p:spPr>
              <a:xfrm>
                <a:off x="0" y="-47625"/>
                <a:ext cx="1710466" cy="3174512"/>
              </a:xfrm>
              <a:prstGeom prst="rect">
                <a:avLst/>
              </a:prstGeom>
            </p:spPr>
            <p:txBody>
              <a:bodyPr lIns="50801" tIns="50801" rIns="50801" bIns="50801" rtlCol="0" anchor="ctr"/>
              <a:lstStyle/>
              <a:p>
                <a:pPr algn="ctr">
                  <a:lnSpc>
                    <a:spcPts val="2660"/>
                  </a:lnSpc>
                </a:pPr>
                <a:endParaRPr sz="800">
                  <a:solidFill>
                    <a:srgbClr val="000000"/>
                  </a:solidFill>
                </a:endParaRPr>
              </a:p>
            </p:txBody>
          </p:sp>
        </p:grpSp>
        <p:sp>
          <p:nvSpPr>
            <p:cNvPr id="10" name="Freeform 6">
              <a:extLst>
                <a:ext uri="{FF2B5EF4-FFF2-40B4-BE49-F238E27FC236}">
                  <a16:creationId xmlns:a16="http://schemas.microsoft.com/office/drawing/2014/main" id="{F68D8005-059B-4B89-6FA6-B1FDBE0C8046}"/>
                </a:ext>
              </a:extLst>
            </p:cNvPr>
            <p:cNvSpPr/>
            <p:nvPr/>
          </p:nvSpPr>
          <p:spPr>
            <a:xfrm>
              <a:off x="13901128" y="7595541"/>
              <a:ext cx="4020467" cy="1507172"/>
            </a:xfrm>
            <a:custGeom>
              <a:avLst/>
              <a:gdLst/>
              <a:ahLst/>
              <a:cxnLst/>
              <a:rect l="l" t="t" r="r" b="b"/>
              <a:pathLst>
                <a:path w="4020467" h="3544108">
                  <a:moveTo>
                    <a:pt x="0" y="0"/>
                  </a:moveTo>
                  <a:lnTo>
                    <a:pt x="4020467" y="0"/>
                  </a:lnTo>
                  <a:lnTo>
                    <a:pt x="4020467" y="3544108"/>
                  </a:lnTo>
                  <a:lnTo>
                    <a:pt x="0" y="3544108"/>
                  </a:lnTo>
                  <a:lnTo>
                    <a:pt x="0" y="0"/>
                  </a:lnTo>
                  <a:close/>
                </a:path>
              </a:pathLst>
            </a:custGeom>
            <a:blipFill>
              <a:blip r:embed="rId3"/>
              <a:stretch>
                <a:fillRect t="-114843" b="-60921"/>
              </a:stretch>
            </a:blipFill>
          </p:spPr>
          <p:txBody>
            <a:bodyPr/>
            <a:lstStyle/>
            <a:p>
              <a:endParaRPr lang="es-CL" sz="800">
                <a:solidFill>
                  <a:srgbClr val="000000"/>
                </a:solidFill>
              </a:endParaRPr>
            </a:p>
          </p:txBody>
        </p:sp>
        <p:sp>
          <p:nvSpPr>
            <p:cNvPr id="11" name="Freeform 7">
              <a:extLst>
                <a:ext uri="{FF2B5EF4-FFF2-40B4-BE49-F238E27FC236}">
                  <a16:creationId xmlns:a16="http://schemas.microsoft.com/office/drawing/2014/main" id="{6E3552D9-3A0F-A8C9-F52B-17F4309C6449}"/>
                </a:ext>
              </a:extLst>
            </p:cNvPr>
            <p:cNvSpPr/>
            <p:nvPr/>
          </p:nvSpPr>
          <p:spPr>
            <a:xfrm rot="5400000">
              <a:off x="12713571" y="3407512"/>
              <a:ext cx="2375117" cy="2182712"/>
            </a:xfrm>
            <a:custGeom>
              <a:avLst/>
              <a:gdLst/>
              <a:ahLst/>
              <a:cxnLst/>
              <a:rect l="l" t="t" r="r" b="b"/>
              <a:pathLst>
                <a:path w="2182711" h="2182711">
                  <a:moveTo>
                    <a:pt x="0" y="0"/>
                  </a:moveTo>
                  <a:lnTo>
                    <a:pt x="2182710" y="0"/>
                  </a:lnTo>
                  <a:lnTo>
                    <a:pt x="2182710" y="2182711"/>
                  </a:lnTo>
                  <a:lnTo>
                    <a:pt x="0" y="21827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sz="800" dirty="0">
                <a:solidFill>
                  <a:srgbClr val="000000"/>
                </a:solidFill>
              </a:endParaRPr>
            </a:p>
          </p:txBody>
        </p:sp>
        <p:sp>
          <p:nvSpPr>
            <p:cNvPr id="12" name="Rectangle: Rounded Corners 11">
              <a:extLst>
                <a:ext uri="{FF2B5EF4-FFF2-40B4-BE49-F238E27FC236}">
                  <a16:creationId xmlns:a16="http://schemas.microsoft.com/office/drawing/2014/main" id="{70B22A39-6675-1C09-1267-1A3C4079A8E9}"/>
                </a:ext>
              </a:extLst>
            </p:cNvPr>
            <p:cNvSpPr/>
            <p:nvPr/>
          </p:nvSpPr>
          <p:spPr>
            <a:xfrm>
              <a:off x="1338588" y="8275528"/>
              <a:ext cx="1633206" cy="887916"/>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00" kern="0">
                  <a:solidFill>
                    <a:srgbClr val="000000"/>
                  </a:solidFill>
                </a:rPr>
                <a:t>Revisiones Operacionales fuera de ciclo </a:t>
              </a:r>
            </a:p>
          </p:txBody>
        </p:sp>
        <p:sp>
          <p:nvSpPr>
            <p:cNvPr id="13" name="Rectangle: Rounded Corners 12">
              <a:extLst>
                <a:ext uri="{FF2B5EF4-FFF2-40B4-BE49-F238E27FC236}">
                  <a16:creationId xmlns:a16="http://schemas.microsoft.com/office/drawing/2014/main" id="{6029C0FC-702A-977E-0298-F0D0463E1CDE}"/>
                </a:ext>
              </a:extLst>
            </p:cNvPr>
            <p:cNvSpPr/>
            <p:nvPr/>
          </p:nvSpPr>
          <p:spPr>
            <a:xfrm>
              <a:off x="3567526" y="6690954"/>
              <a:ext cx="1643976" cy="612633"/>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a:solidFill>
                    <a:srgbClr val="000000"/>
                  </a:solidFill>
                </a:rPr>
                <a:t>Validación de necesidad</a:t>
              </a:r>
            </a:p>
          </p:txBody>
        </p:sp>
        <p:sp>
          <p:nvSpPr>
            <p:cNvPr id="14" name="Rectangle: Rounded Corners 13">
              <a:extLst>
                <a:ext uri="{FF2B5EF4-FFF2-40B4-BE49-F238E27FC236}">
                  <a16:creationId xmlns:a16="http://schemas.microsoft.com/office/drawing/2014/main" id="{46AE93AD-D956-0825-F927-CB3D435E721F}"/>
                </a:ext>
              </a:extLst>
            </p:cNvPr>
            <p:cNvSpPr/>
            <p:nvPr/>
          </p:nvSpPr>
          <p:spPr>
            <a:xfrm>
              <a:off x="3578297" y="7403533"/>
              <a:ext cx="1622434" cy="739692"/>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a:solidFill>
                    <a:srgbClr val="000000"/>
                  </a:solidFill>
                </a:rPr>
                <a:t>Análisis de viabilidad económica</a:t>
              </a:r>
            </a:p>
          </p:txBody>
        </p:sp>
        <p:sp>
          <p:nvSpPr>
            <p:cNvPr id="15" name="Rectangle: Rounded Corners 14">
              <a:extLst>
                <a:ext uri="{FF2B5EF4-FFF2-40B4-BE49-F238E27FC236}">
                  <a16:creationId xmlns:a16="http://schemas.microsoft.com/office/drawing/2014/main" id="{2DB47259-EB09-6A7E-0E59-82E1100A996A}"/>
                </a:ext>
              </a:extLst>
            </p:cNvPr>
            <p:cNvSpPr/>
            <p:nvPr/>
          </p:nvSpPr>
          <p:spPr>
            <a:xfrm>
              <a:off x="3578297" y="8214558"/>
              <a:ext cx="1643976" cy="552379"/>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a:solidFill>
                    <a:srgbClr val="000000"/>
                  </a:solidFill>
                </a:rPr>
                <a:t>Factibilidad Técnica</a:t>
              </a:r>
            </a:p>
          </p:txBody>
        </p:sp>
        <p:sp>
          <p:nvSpPr>
            <p:cNvPr id="16" name="Rectangle: Rounded Corners 15">
              <a:extLst>
                <a:ext uri="{FF2B5EF4-FFF2-40B4-BE49-F238E27FC236}">
                  <a16:creationId xmlns:a16="http://schemas.microsoft.com/office/drawing/2014/main" id="{46A7DBF9-1675-EE56-F25F-D07FDA9EB7A5}"/>
                </a:ext>
              </a:extLst>
            </p:cNvPr>
            <p:cNvSpPr/>
            <p:nvPr/>
          </p:nvSpPr>
          <p:spPr>
            <a:xfrm>
              <a:off x="3567525" y="8849607"/>
              <a:ext cx="1633206" cy="739692"/>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a:solidFill>
                    <a:srgbClr val="000000"/>
                  </a:solidFill>
                </a:rPr>
                <a:t>Facilidad de Implementación</a:t>
              </a:r>
            </a:p>
          </p:txBody>
        </p:sp>
        <p:sp>
          <p:nvSpPr>
            <p:cNvPr id="17" name="Rectangle: Rounded Corners 16">
              <a:extLst>
                <a:ext uri="{FF2B5EF4-FFF2-40B4-BE49-F238E27FC236}">
                  <a16:creationId xmlns:a16="http://schemas.microsoft.com/office/drawing/2014/main" id="{AE6490E3-25E4-2D45-E294-D6B890FF9AC7}"/>
                </a:ext>
              </a:extLst>
            </p:cNvPr>
            <p:cNvSpPr/>
            <p:nvPr/>
          </p:nvSpPr>
          <p:spPr>
            <a:xfrm>
              <a:off x="3578297" y="9686634"/>
              <a:ext cx="1622434" cy="467181"/>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a:solidFill>
                    <a:srgbClr val="000000"/>
                  </a:solidFill>
                </a:rPr>
                <a:t>Madurez de Tecnología</a:t>
              </a:r>
            </a:p>
          </p:txBody>
        </p:sp>
        <p:sp>
          <p:nvSpPr>
            <p:cNvPr id="18" name="Rectangle: Rounded Corners 17">
              <a:extLst>
                <a:ext uri="{FF2B5EF4-FFF2-40B4-BE49-F238E27FC236}">
                  <a16:creationId xmlns:a16="http://schemas.microsoft.com/office/drawing/2014/main" id="{82F783D6-7846-1CCD-8140-0ED03794E0AD}"/>
                </a:ext>
              </a:extLst>
            </p:cNvPr>
            <p:cNvSpPr/>
            <p:nvPr/>
          </p:nvSpPr>
          <p:spPr>
            <a:xfrm>
              <a:off x="1338588" y="5686424"/>
              <a:ext cx="1633206" cy="808505"/>
            </a:xfrm>
            <a:prstGeom prst="roundRect">
              <a:avLst>
                <a:gd name="adj" fmla="val 0"/>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00" i="1" kern="0" dirty="0">
                  <a:solidFill>
                    <a:schemeClr val="tx1"/>
                  </a:solidFill>
                </a:rPr>
                <a:t>Instancias de Levantamiento</a:t>
              </a:r>
              <a:endParaRPr lang="es-419" sz="800" i="1" dirty="0">
                <a:solidFill>
                  <a:schemeClr val="tx1"/>
                </a:solidFill>
              </a:endParaRPr>
            </a:p>
          </p:txBody>
        </p:sp>
        <p:sp>
          <p:nvSpPr>
            <p:cNvPr id="19" name="Rectangle: Rounded Corners 18">
              <a:extLst>
                <a:ext uri="{FF2B5EF4-FFF2-40B4-BE49-F238E27FC236}">
                  <a16:creationId xmlns:a16="http://schemas.microsoft.com/office/drawing/2014/main" id="{051274CB-4F5E-F7C5-4796-661753911524}"/>
                </a:ext>
              </a:extLst>
            </p:cNvPr>
            <p:cNvSpPr/>
            <p:nvPr/>
          </p:nvSpPr>
          <p:spPr>
            <a:xfrm>
              <a:off x="3578297" y="5686424"/>
              <a:ext cx="1633205" cy="808505"/>
            </a:xfrm>
            <a:prstGeom prst="roundRect">
              <a:avLst>
                <a:gd name="adj" fmla="val 0"/>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00" i="1" kern="0" dirty="0">
                  <a:solidFill>
                    <a:schemeClr val="tx1"/>
                  </a:solidFill>
                </a:rPr>
                <a:t>Criterios de Priorización</a:t>
              </a:r>
            </a:p>
          </p:txBody>
        </p:sp>
        <p:sp>
          <p:nvSpPr>
            <p:cNvPr id="20" name="Rectangle: Rounded Corners 19">
              <a:extLst>
                <a:ext uri="{FF2B5EF4-FFF2-40B4-BE49-F238E27FC236}">
                  <a16:creationId xmlns:a16="http://schemas.microsoft.com/office/drawing/2014/main" id="{3BC37688-725A-0E6C-ED29-474260796504}"/>
                </a:ext>
              </a:extLst>
            </p:cNvPr>
            <p:cNvSpPr/>
            <p:nvPr/>
          </p:nvSpPr>
          <p:spPr>
            <a:xfrm>
              <a:off x="5979146" y="5686425"/>
              <a:ext cx="1633205" cy="910060"/>
            </a:xfrm>
            <a:prstGeom prst="roundRect">
              <a:avLst>
                <a:gd name="adj" fmla="val 0"/>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00" i="1" kern="0">
                  <a:solidFill>
                    <a:schemeClr val="tx1"/>
                  </a:solidFill>
                </a:rPr>
                <a:t>Documentos a realizar y selección de alternativa</a:t>
              </a:r>
            </a:p>
          </p:txBody>
        </p:sp>
        <p:sp>
          <p:nvSpPr>
            <p:cNvPr id="21" name="Rectangle: Rounded Corners 20">
              <a:extLst>
                <a:ext uri="{FF2B5EF4-FFF2-40B4-BE49-F238E27FC236}">
                  <a16:creationId xmlns:a16="http://schemas.microsoft.com/office/drawing/2014/main" id="{F86A99C8-CD5B-C79B-AA1E-74AFE1DC0E79}"/>
                </a:ext>
              </a:extLst>
            </p:cNvPr>
            <p:cNvSpPr/>
            <p:nvPr/>
          </p:nvSpPr>
          <p:spPr>
            <a:xfrm>
              <a:off x="5979146" y="6844910"/>
              <a:ext cx="1622433" cy="506037"/>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a:solidFill>
                    <a:srgbClr val="000000"/>
                  </a:solidFill>
                </a:rPr>
                <a:t>Documento </a:t>
              </a:r>
              <a:r>
                <a:rPr lang="es-419" sz="800" kern="0" err="1">
                  <a:solidFill>
                    <a:srgbClr val="000000"/>
                  </a:solidFill>
                </a:rPr>
                <a:t>Framing</a:t>
              </a:r>
              <a:endParaRPr lang="es-419" sz="800" kern="0">
                <a:solidFill>
                  <a:srgbClr val="000000"/>
                </a:solidFill>
              </a:endParaRPr>
            </a:p>
          </p:txBody>
        </p:sp>
        <p:sp>
          <p:nvSpPr>
            <p:cNvPr id="22" name="Rectangle: Rounded Corners 21">
              <a:extLst>
                <a:ext uri="{FF2B5EF4-FFF2-40B4-BE49-F238E27FC236}">
                  <a16:creationId xmlns:a16="http://schemas.microsoft.com/office/drawing/2014/main" id="{C34CF627-1BF8-E13F-4DAB-937F15149F4E}"/>
                </a:ext>
              </a:extLst>
            </p:cNvPr>
            <p:cNvSpPr/>
            <p:nvPr/>
          </p:nvSpPr>
          <p:spPr>
            <a:xfrm>
              <a:off x="5979145" y="7590209"/>
              <a:ext cx="1611945" cy="467181"/>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a:solidFill>
                    <a:srgbClr val="000000"/>
                  </a:solidFill>
                </a:rPr>
                <a:t>Registro de iniciativas</a:t>
              </a:r>
            </a:p>
          </p:txBody>
        </p:sp>
        <p:sp>
          <p:nvSpPr>
            <p:cNvPr id="23" name="Rectangle: Rounded Corners 22">
              <a:extLst>
                <a:ext uri="{FF2B5EF4-FFF2-40B4-BE49-F238E27FC236}">
                  <a16:creationId xmlns:a16="http://schemas.microsoft.com/office/drawing/2014/main" id="{79B6CC86-9A31-1AB6-56D9-479B9A810177}"/>
                </a:ext>
              </a:extLst>
            </p:cNvPr>
            <p:cNvSpPr/>
            <p:nvPr/>
          </p:nvSpPr>
          <p:spPr>
            <a:xfrm>
              <a:off x="5979145" y="8296652"/>
              <a:ext cx="1611944" cy="467181"/>
            </a:xfrm>
            <a:prstGeom prst="roundRect">
              <a:avLst>
                <a:gd name="adj" fmla="val 0"/>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buClr>
                  <a:srgbClr val="EE7330"/>
                </a:buClr>
                <a:buSzPct val="125000"/>
                <a:defRPr/>
              </a:pPr>
              <a:r>
                <a:rPr lang="es-419" sz="800" kern="0" dirty="0">
                  <a:solidFill>
                    <a:srgbClr val="000000"/>
                  </a:solidFill>
                </a:rPr>
                <a:t>Selección del Marco</a:t>
              </a:r>
            </a:p>
          </p:txBody>
        </p:sp>
        <p:cxnSp>
          <p:nvCxnSpPr>
            <p:cNvPr id="24" name="Straight Arrow Connector 23">
              <a:extLst>
                <a:ext uri="{FF2B5EF4-FFF2-40B4-BE49-F238E27FC236}">
                  <a16:creationId xmlns:a16="http://schemas.microsoft.com/office/drawing/2014/main" id="{93BB5DE6-BC24-7B27-E6F8-FAD80D31B6C5}"/>
                </a:ext>
              </a:extLst>
            </p:cNvPr>
            <p:cNvCxnSpPr>
              <a:cxnSpLocks/>
              <a:stCxn id="20" idx="2"/>
              <a:endCxn id="21" idx="0"/>
            </p:cNvCxnSpPr>
            <p:nvPr/>
          </p:nvCxnSpPr>
          <p:spPr>
            <a:xfrm flipH="1">
              <a:off x="6790363" y="6596485"/>
              <a:ext cx="5386" cy="24842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58BA498-19F6-D100-603E-55C1421D4DDF}"/>
                </a:ext>
              </a:extLst>
            </p:cNvPr>
            <p:cNvCxnSpPr>
              <a:cxnSpLocks/>
              <a:stCxn id="19" idx="2"/>
              <a:endCxn id="13" idx="0"/>
            </p:cNvCxnSpPr>
            <p:nvPr/>
          </p:nvCxnSpPr>
          <p:spPr>
            <a:xfrm flipH="1">
              <a:off x="4389514" y="6494929"/>
              <a:ext cx="5386" cy="19602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DB89A59-851A-8686-4D9A-08CB3532014F}"/>
                </a:ext>
              </a:extLst>
            </p:cNvPr>
            <p:cNvCxnSpPr>
              <a:cxnSpLocks/>
              <a:stCxn id="18" idx="2"/>
              <a:endCxn id="12" idx="0"/>
            </p:cNvCxnSpPr>
            <p:nvPr/>
          </p:nvCxnSpPr>
          <p:spPr>
            <a:xfrm>
              <a:off x="2155191" y="6494929"/>
              <a:ext cx="0" cy="178059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4DEEDC2-621E-DE57-5364-0107F8573176}"/>
                </a:ext>
              </a:extLst>
            </p:cNvPr>
            <p:cNvSpPr/>
            <p:nvPr/>
          </p:nvSpPr>
          <p:spPr>
            <a:xfrm>
              <a:off x="1338588" y="7054370"/>
              <a:ext cx="1633206" cy="887916"/>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00" kern="0">
                  <a:solidFill>
                    <a:srgbClr val="000000"/>
                  </a:solidFill>
                </a:rPr>
                <a:t>Revisión Anual de la Estrategia de Tecnología</a:t>
              </a:r>
            </a:p>
          </p:txBody>
        </p:sp>
      </p:grpSp>
    </p:spTree>
    <p:extLst>
      <p:ext uri="{BB962C8B-B14F-4D97-AF65-F5344CB8AC3E}">
        <p14:creationId xmlns:p14="http://schemas.microsoft.com/office/powerpoint/2010/main" val="291852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FFB9A34-ABD4-3A75-5EE9-D99E17DB26B8}"/>
              </a:ext>
            </a:extLst>
          </p:cNvPr>
          <p:cNvSpPr>
            <a:spLocks noGrp="1"/>
          </p:cNvSpPr>
          <p:nvPr>
            <p:ph type="dt" sz="half" idx="10"/>
          </p:nvPr>
        </p:nvSpPr>
        <p:spPr/>
        <p:txBody>
          <a:bodyPr/>
          <a:lstStyle/>
          <a:p>
            <a:fld id="{63F92B5E-A7E1-614E-BBF8-D39702AA0A13}" type="datetime4">
              <a:rPr lang="en-GB" smtClean="0"/>
              <a:t>05 September 2024</a:t>
            </a:fld>
            <a:endParaRPr lang="en-GB"/>
          </a:p>
        </p:txBody>
      </p:sp>
      <p:grpSp>
        <p:nvGrpSpPr>
          <p:cNvPr id="12" name="Group 11">
            <a:extLst>
              <a:ext uri="{FF2B5EF4-FFF2-40B4-BE49-F238E27FC236}">
                <a16:creationId xmlns:a16="http://schemas.microsoft.com/office/drawing/2014/main" id="{2069DDFB-E38C-A283-1DEE-C94F8A9EAB48}"/>
              </a:ext>
            </a:extLst>
          </p:cNvPr>
          <p:cNvGrpSpPr/>
          <p:nvPr/>
        </p:nvGrpSpPr>
        <p:grpSpPr>
          <a:xfrm>
            <a:off x="-472979" y="-523587"/>
            <a:ext cx="4158529" cy="7577530"/>
            <a:chOff x="-1060806" y="-948129"/>
            <a:chExt cx="6536755" cy="11716496"/>
          </a:xfrm>
        </p:grpSpPr>
        <p:grpSp>
          <p:nvGrpSpPr>
            <p:cNvPr id="13" name="Group 2">
              <a:extLst>
                <a:ext uri="{FF2B5EF4-FFF2-40B4-BE49-F238E27FC236}">
                  <a16:creationId xmlns:a16="http://schemas.microsoft.com/office/drawing/2014/main" id="{BB3AD8CB-0F19-3E68-D3D2-9F85A840E565}"/>
                </a:ext>
              </a:extLst>
            </p:cNvPr>
            <p:cNvGrpSpPr/>
            <p:nvPr/>
          </p:nvGrpSpPr>
          <p:grpSpPr>
            <a:xfrm rot="498883">
              <a:off x="-1060806" y="-948129"/>
              <a:ext cx="6041225" cy="11716496"/>
              <a:chOff x="0" y="0"/>
              <a:chExt cx="1591104" cy="3085826"/>
            </a:xfrm>
          </p:grpSpPr>
          <p:sp>
            <p:nvSpPr>
              <p:cNvPr id="17" name="Freeform 3">
                <a:extLst>
                  <a:ext uri="{FF2B5EF4-FFF2-40B4-BE49-F238E27FC236}">
                    <a16:creationId xmlns:a16="http://schemas.microsoft.com/office/drawing/2014/main" id="{73907566-070A-2824-E449-906DBB3131E7}"/>
                  </a:ext>
                </a:extLst>
              </p:cNvPr>
              <p:cNvSpPr/>
              <p:nvPr/>
            </p:nvSpPr>
            <p:spPr>
              <a:xfrm>
                <a:off x="0" y="0"/>
                <a:ext cx="1591104" cy="3085826"/>
              </a:xfrm>
              <a:custGeom>
                <a:avLst/>
                <a:gdLst/>
                <a:ahLst/>
                <a:cxnLst/>
                <a:rect l="l" t="t" r="r" b="b"/>
                <a:pathLst>
                  <a:path w="1591104" h="3085826">
                    <a:moveTo>
                      <a:pt x="0" y="0"/>
                    </a:moveTo>
                    <a:lnTo>
                      <a:pt x="1591104" y="0"/>
                    </a:lnTo>
                    <a:lnTo>
                      <a:pt x="1591104" y="3085826"/>
                    </a:lnTo>
                    <a:lnTo>
                      <a:pt x="0" y="3085826"/>
                    </a:lnTo>
                    <a:close/>
                  </a:path>
                </a:pathLst>
              </a:custGeom>
              <a:solidFill>
                <a:schemeClr val="tx2">
                  <a:lumMod val="60000"/>
                  <a:lumOff val="40000"/>
                </a:schemeClr>
              </a:solidFill>
            </p:spPr>
            <p:txBody>
              <a:bodyPr/>
              <a:lstStyle/>
              <a:p>
                <a:endParaRPr lang="es-CL" sz="1800" dirty="0">
                  <a:solidFill>
                    <a:srgbClr val="000000"/>
                  </a:solidFill>
                  <a:latin typeface="Calibri" panose="020F0502020204030204"/>
                </a:endParaRPr>
              </a:p>
            </p:txBody>
          </p:sp>
          <p:sp>
            <p:nvSpPr>
              <p:cNvPr id="18" name="TextBox 4">
                <a:extLst>
                  <a:ext uri="{FF2B5EF4-FFF2-40B4-BE49-F238E27FC236}">
                    <a16:creationId xmlns:a16="http://schemas.microsoft.com/office/drawing/2014/main" id="{B1B52A05-F5E9-EE8D-3362-2CDDF5E2AB64}"/>
                  </a:ext>
                </a:extLst>
              </p:cNvPr>
              <p:cNvSpPr txBox="1"/>
              <p:nvPr/>
            </p:nvSpPr>
            <p:spPr>
              <a:xfrm>
                <a:off x="0" y="-47625"/>
                <a:ext cx="1591104" cy="3133451"/>
              </a:xfrm>
              <a:prstGeom prst="rect">
                <a:avLst/>
              </a:prstGeom>
            </p:spPr>
            <p:txBody>
              <a:bodyPr lIns="50801" tIns="50801" rIns="50801" bIns="50801" rtlCol="0" anchor="ctr"/>
              <a:lstStyle/>
              <a:p>
                <a:pPr algn="ctr">
                  <a:lnSpc>
                    <a:spcPts val="2660"/>
                  </a:lnSpc>
                </a:pPr>
                <a:endParaRPr sz="1800">
                  <a:solidFill>
                    <a:srgbClr val="000000"/>
                  </a:solidFill>
                  <a:latin typeface="Calibri" panose="020F0502020204030204"/>
                </a:endParaRPr>
              </a:p>
            </p:txBody>
          </p:sp>
        </p:grpSp>
        <p:sp>
          <p:nvSpPr>
            <p:cNvPr id="14" name="Freeform 5">
              <a:extLst>
                <a:ext uri="{FF2B5EF4-FFF2-40B4-BE49-F238E27FC236}">
                  <a16:creationId xmlns:a16="http://schemas.microsoft.com/office/drawing/2014/main" id="{AE5F0843-23E7-D87E-37A0-7132F0CC291F}"/>
                </a:ext>
              </a:extLst>
            </p:cNvPr>
            <p:cNvSpPr/>
            <p:nvPr/>
          </p:nvSpPr>
          <p:spPr>
            <a:xfrm>
              <a:off x="279289" y="1555845"/>
              <a:ext cx="4105304" cy="1787557"/>
            </a:xfrm>
            <a:custGeom>
              <a:avLst/>
              <a:gdLst/>
              <a:ahLst/>
              <a:cxnLst/>
              <a:rect l="l" t="t" r="r" b="b"/>
              <a:pathLst>
                <a:path w="4105304" h="3004409">
                  <a:moveTo>
                    <a:pt x="0" y="0"/>
                  </a:moveTo>
                  <a:lnTo>
                    <a:pt x="4105305" y="0"/>
                  </a:lnTo>
                  <a:lnTo>
                    <a:pt x="4105305" y="3004409"/>
                  </a:lnTo>
                  <a:lnTo>
                    <a:pt x="0" y="3004409"/>
                  </a:lnTo>
                  <a:lnTo>
                    <a:pt x="0" y="0"/>
                  </a:lnTo>
                  <a:close/>
                </a:path>
              </a:pathLst>
            </a:custGeom>
            <a:blipFill>
              <a:blip r:embed="rId2"/>
              <a:stretch>
                <a:fillRect t="-68074" r="-153" b="1"/>
              </a:stretch>
            </a:blipFill>
          </p:spPr>
          <p:txBody>
            <a:bodyPr/>
            <a:lstStyle/>
            <a:p>
              <a:endParaRPr lang="es-CL" sz="1800">
                <a:solidFill>
                  <a:srgbClr val="000000"/>
                </a:solidFill>
                <a:latin typeface="Calibri" panose="020F0502020204030204"/>
              </a:endParaRPr>
            </a:p>
          </p:txBody>
        </p:sp>
        <p:sp>
          <p:nvSpPr>
            <p:cNvPr id="16" name="Freeform 7">
              <a:extLst>
                <a:ext uri="{FF2B5EF4-FFF2-40B4-BE49-F238E27FC236}">
                  <a16:creationId xmlns:a16="http://schemas.microsoft.com/office/drawing/2014/main" id="{E4F006CB-1B14-81E4-036F-9F024621E395}"/>
                </a:ext>
              </a:extLst>
            </p:cNvPr>
            <p:cNvSpPr/>
            <p:nvPr/>
          </p:nvSpPr>
          <p:spPr>
            <a:xfrm rot="5400000">
              <a:off x="3293237" y="4040644"/>
              <a:ext cx="2182712" cy="2182712"/>
            </a:xfrm>
            <a:custGeom>
              <a:avLst/>
              <a:gdLst/>
              <a:ahLst/>
              <a:cxnLst/>
              <a:rect l="l" t="t" r="r" b="b"/>
              <a:pathLst>
                <a:path w="2182711" h="2182711">
                  <a:moveTo>
                    <a:pt x="0" y="0"/>
                  </a:moveTo>
                  <a:lnTo>
                    <a:pt x="2182711" y="0"/>
                  </a:lnTo>
                  <a:lnTo>
                    <a:pt x="2182711" y="2182710"/>
                  </a:lnTo>
                  <a:lnTo>
                    <a:pt x="0" y="2182710"/>
                  </a:lnTo>
                  <a:lnTo>
                    <a:pt x="0" y="0"/>
                  </a:lnTo>
                  <a:close/>
                </a:path>
              </a:pathLst>
            </a:custGeom>
            <a:blipFill>
              <a:blip r:embed="rId3">
                <a:extLst>
                  <a:ext uri="{96DAC541-7B7A-43D3-8B79-37D633B846F1}">
                    <asvg:svgBlip xmlns:asvg="http://schemas.microsoft.com/office/drawing/2016/SVG/main" r:embed="rId4"/>
                  </a:ext>
                </a:extLst>
              </a:blip>
              <a:stretch>
                <a:fillRect/>
              </a:stretch>
            </a:blipFill>
            <a:ln>
              <a:noFill/>
            </a:ln>
          </p:spPr>
          <p:txBody>
            <a:bodyPr/>
            <a:lstStyle/>
            <a:p>
              <a:endParaRPr lang="es-CL" sz="1800">
                <a:solidFill>
                  <a:srgbClr val="000000"/>
                </a:solidFill>
                <a:latin typeface="Calibri" panose="020F0502020204030204"/>
              </a:endParaRPr>
            </a:p>
          </p:txBody>
        </p:sp>
      </p:grpSp>
      <p:pic>
        <p:nvPicPr>
          <p:cNvPr id="9" name="Picture 8" descr="A group of colorful rectangular boxes with text&#10;&#10;Description automatically generated">
            <a:extLst>
              <a:ext uri="{FF2B5EF4-FFF2-40B4-BE49-F238E27FC236}">
                <a16:creationId xmlns:a16="http://schemas.microsoft.com/office/drawing/2014/main" id="{AD86E825-8478-9E03-9310-1049633E6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759" y="1251731"/>
            <a:ext cx="8311515" cy="2746356"/>
          </a:xfrm>
          <a:prstGeom prst="rect">
            <a:avLst/>
          </a:prstGeom>
        </p:spPr>
      </p:pic>
      <p:grpSp>
        <p:nvGrpSpPr>
          <p:cNvPr id="2" name="Group 1">
            <a:extLst>
              <a:ext uri="{FF2B5EF4-FFF2-40B4-BE49-F238E27FC236}">
                <a16:creationId xmlns:a16="http://schemas.microsoft.com/office/drawing/2014/main" id="{3242D3BD-A84B-6C2A-BD0C-079A71641166}"/>
              </a:ext>
            </a:extLst>
          </p:cNvPr>
          <p:cNvGrpSpPr/>
          <p:nvPr/>
        </p:nvGrpSpPr>
        <p:grpSpPr>
          <a:xfrm>
            <a:off x="3794759" y="4258851"/>
            <a:ext cx="7853707" cy="2262993"/>
            <a:chOff x="5214504" y="7566991"/>
            <a:chExt cx="7858992" cy="2619114"/>
          </a:xfrm>
        </p:grpSpPr>
        <p:sp>
          <p:nvSpPr>
            <p:cNvPr id="4" name="Rectangle 3">
              <a:extLst>
                <a:ext uri="{FF2B5EF4-FFF2-40B4-BE49-F238E27FC236}">
                  <a16:creationId xmlns:a16="http://schemas.microsoft.com/office/drawing/2014/main" id="{D7262E3D-F95B-1AB6-B305-13487980E051}"/>
                </a:ext>
              </a:extLst>
            </p:cNvPr>
            <p:cNvSpPr/>
            <p:nvPr/>
          </p:nvSpPr>
          <p:spPr>
            <a:xfrm>
              <a:off x="5414321" y="7886128"/>
              <a:ext cx="7538532" cy="1445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62000" rtlCol="0" anchor="t" anchorCtr="0"/>
            <a:lstStyle/>
            <a:p>
              <a:pPr algn="ctr">
                <a:defRPr/>
              </a:pPr>
              <a:r>
                <a:rPr lang="es-419" sz="1000" b="1" i="1">
                  <a:solidFill>
                    <a:srgbClr val="616569"/>
                  </a:solidFill>
                </a:rPr>
                <a:t>Interacción con Marco de Proyectos CMF </a:t>
              </a:r>
            </a:p>
          </p:txBody>
        </p:sp>
        <p:sp>
          <p:nvSpPr>
            <p:cNvPr id="5" name="Rectangle 4">
              <a:extLst>
                <a:ext uri="{FF2B5EF4-FFF2-40B4-BE49-F238E27FC236}">
                  <a16:creationId xmlns:a16="http://schemas.microsoft.com/office/drawing/2014/main" id="{4216EF49-0971-0973-29F5-A19CD52860CF}"/>
                </a:ext>
              </a:extLst>
            </p:cNvPr>
            <p:cNvSpPr/>
            <p:nvPr/>
          </p:nvSpPr>
          <p:spPr>
            <a:xfrm>
              <a:off x="5214504" y="7566991"/>
              <a:ext cx="7858992" cy="2619114"/>
            </a:xfrm>
            <a:prstGeom prst="rect">
              <a:avLst/>
            </a:prstGeom>
            <a:noFill/>
            <a:ln w="6350" cap="flat" cmpd="sng" algn="ctr">
              <a:solidFill>
                <a:schemeClr val="accent1"/>
              </a:solidFill>
              <a:prstDash val="dash"/>
            </a:ln>
            <a:effectLst/>
          </p:spPr>
          <p:txBody>
            <a:bodyPr rot="0" spcFirstLastPara="0" vertOverflow="overflow" horzOverflow="overflow" vert="horz" wrap="square" lIns="137160" tIns="68580" rIns="137160" bIns="68580" numCol="1" spcCol="0" rtlCol="0" fromWordArt="0" anchor="t" anchorCtr="0" forceAA="0" compatLnSpc="1">
              <a:prstTxWarp prst="textNoShape">
                <a:avLst/>
              </a:prstTxWarp>
              <a:noAutofit/>
            </a:bodyPr>
            <a:lstStyle/>
            <a:p>
              <a:pPr algn="ctr">
                <a:defRPr/>
              </a:pPr>
              <a:endParaRPr lang="es-419" sz="1100" kern="0">
                <a:solidFill>
                  <a:srgbClr val="000000"/>
                </a:solidFill>
              </a:endParaRPr>
            </a:p>
          </p:txBody>
        </p:sp>
        <p:grpSp>
          <p:nvGrpSpPr>
            <p:cNvPr id="6" name="Group 5">
              <a:extLst>
                <a:ext uri="{FF2B5EF4-FFF2-40B4-BE49-F238E27FC236}">
                  <a16:creationId xmlns:a16="http://schemas.microsoft.com/office/drawing/2014/main" id="{CF908FE7-1AA7-D97B-1D07-AF02E2C39F4F}"/>
                </a:ext>
              </a:extLst>
            </p:cNvPr>
            <p:cNvGrpSpPr/>
            <p:nvPr/>
          </p:nvGrpSpPr>
          <p:grpSpPr>
            <a:xfrm>
              <a:off x="5414321" y="9489271"/>
              <a:ext cx="7430226" cy="584757"/>
              <a:chOff x="2995057" y="5919786"/>
              <a:chExt cx="3487024" cy="296285"/>
            </a:xfrm>
          </p:grpSpPr>
          <p:sp>
            <p:nvSpPr>
              <p:cNvPr id="26" name="Arrow: Right 25">
                <a:extLst>
                  <a:ext uri="{FF2B5EF4-FFF2-40B4-BE49-F238E27FC236}">
                    <a16:creationId xmlns:a16="http://schemas.microsoft.com/office/drawing/2014/main" id="{22C67F97-542F-B300-8DC9-53B497F0CB05}"/>
                  </a:ext>
                </a:extLst>
              </p:cNvPr>
              <p:cNvSpPr/>
              <p:nvPr/>
            </p:nvSpPr>
            <p:spPr>
              <a:xfrm>
                <a:off x="2995057" y="5919786"/>
                <a:ext cx="3487024" cy="29628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419" sz="1600">
                  <a:solidFill>
                    <a:srgbClr val="FFFFFF"/>
                  </a:solidFill>
                </a:endParaRPr>
              </a:p>
            </p:txBody>
          </p:sp>
          <p:sp>
            <p:nvSpPr>
              <p:cNvPr id="27" name="TextBox 26">
                <a:extLst>
                  <a:ext uri="{FF2B5EF4-FFF2-40B4-BE49-F238E27FC236}">
                    <a16:creationId xmlns:a16="http://schemas.microsoft.com/office/drawing/2014/main" id="{88E347E1-C736-8B97-3495-6BE3B6C20356}"/>
                  </a:ext>
                </a:extLst>
              </p:cNvPr>
              <p:cNvSpPr txBox="1"/>
              <p:nvPr/>
            </p:nvSpPr>
            <p:spPr>
              <a:xfrm>
                <a:off x="3102361" y="6032126"/>
                <a:ext cx="3272417" cy="63170"/>
              </a:xfrm>
              <a:prstGeom prst="rect">
                <a:avLst/>
              </a:prstGeom>
              <a:noFill/>
            </p:spPr>
            <p:txBody>
              <a:bodyPr wrap="square" lIns="0" tIns="0" rIns="0" bIns="0" rtlCol="0" anchor="ctr">
                <a:spAutoFit/>
              </a:bodyPr>
              <a:lstStyle/>
              <a:p>
                <a:pPr algn="ctr">
                  <a:defRPr/>
                </a:pPr>
                <a:r>
                  <a:rPr lang="es-419" sz="700" b="1" i="1" dirty="0">
                    <a:solidFill>
                      <a:srgbClr val="000000"/>
                    </a:solidFill>
                  </a:rPr>
                  <a:t>Gestión de Capital </a:t>
                </a:r>
                <a:r>
                  <a:rPr lang="es-419" sz="700" i="1" dirty="0">
                    <a:solidFill>
                      <a:srgbClr val="000000"/>
                    </a:solidFill>
                  </a:rPr>
                  <a:t>operar como el marco de entrega a lo largo del proceso del Marco Tecnológico</a:t>
                </a:r>
              </a:p>
            </p:txBody>
          </p:sp>
        </p:grpSp>
        <p:sp>
          <p:nvSpPr>
            <p:cNvPr id="7" name="Arrow: Chevron 53">
              <a:extLst>
                <a:ext uri="{FF2B5EF4-FFF2-40B4-BE49-F238E27FC236}">
                  <a16:creationId xmlns:a16="http://schemas.microsoft.com/office/drawing/2014/main" id="{AB055FD9-B88A-5BE6-AB7F-E84B99FA732C}"/>
                </a:ext>
              </a:extLst>
            </p:cNvPr>
            <p:cNvSpPr/>
            <p:nvPr/>
          </p:nvSpPr>
          <p:spPr>
            <a:xfrm>
              <a:off x="6220246" y="8662523"/>
              <a:ext cx="967510" cy="296378"/>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700" b="1" kern="0" dirty="0">
                  <a:solidFill>
                    <a:srgbClr val="000000">
                      <a:lumMod val="75000"/>
                      <a:lumOff val="25000"/>
                    </a:srgbClr>
                  </a:solidFill>
                  <a:cs typeface="Arial"/>
                  <a:sym typeface="Arial"/>
                </a:rPr>
                <a:t>CER</a:t>
              </a:r>
            </a:p>
          </p:txBody>
        </p:sp>
        <p:sp>
          <p:nvSpPr>
            <p:cNvPr id="8" name="Arrow: Chevron 54">
              <a:extLst>
                <a:ext uri="{FF2B5EF4-FFF2-40B4-BE49-F238E27FC236}">
                  <a16:creationId xmlns:a16="http://schemas.microsoft.com/office/drawing/2014/main" id="{54F282A9-5480-42B3-A642-630CBCC0D975}"/>
                </a:ext>
              </a:extLst>
            </p:cNvPr>
            <p:cNvSpPr/>
            <p:nvPr/>
          </p:nvSpPr>
          <p:spPr>
            <a:xfrm>
              <a:off x="10140166" y="8662523"/>
              <a:ext cx="1499432" cy="289125"/>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700" b="1" kern="0" dirty="0">
                  <a:solidFill>
                    <a:srgbClr val="000000">
                      <a:lumMod val="75000"/>
                      <a:lumOff val="25000"/>
                    </a:srgbClr>
                  </a:solidFill>
                  <a:cs typeface="Arial"/>
                  <a:sym typeface="Arial"/>
                </a:rPr>
                <a:t>FACTIBILIDAD</a:t>
              </a:r>
            </a:p>
          </p:txBody>
        </p:sp>
        <p:sp>
          <p:nvSpPr>
            <p:cNvPr id="10" name="Arrow: Chevron 52">
              <a:extLst>
                <a:ext uri="{FF2B5EF4-FFF2-40B4-BE49-F238E27FC236}">
                  <a16:creationId xmlns:a16="http://schemas.microsoft.com/office/drawing/2014/main" id="{6D8C2D05-095B-A240-139E-BA9FE74E3899}"/>
                </a:ext>
              </a:extLst>
            </p:cNvPr>
            <p:cNvSpPr/>
            <p:nvPr/>
          </p:nvSpPr>
          <p:spPr>
            <a:xfrm>
              <a:off x="11600862" y="8662523"/>
              <a:ext cx="1134000" cy="289125"/>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700" b="1" kern="0" dirty="0">
                  <a:solidFill>
                    <a:srgbClr val="000000"/>
                  </a:solidFill>
                  <a:cs typeface="Arial"/>
                  <a:sym typeface="Arial"/>
                </a:rPr>
                <a:t>EJECUTAR</a:t>
              </a:r>
            </a:p>
          </p:txBody>
        </p:sp>
        <p:sp>
          <p:nvSpPr>
            <p:cNvPr id="11" name="Arrow: Chevron 186">
              <a:extLst>
                <a:ext uri="{FF2B5EF4-FFF2-40B4-BE49-F238E27FC236}">
                  <a16:creationId xmlns:a16="http://schemas.microsoft.com/office/drawing/2014/main" id="{2CCF8716-3EAE-CAEC-EDC7-791E8AC72AAF}"/>
                </a:ext>
              </a:extLst>
            </p:cNvPr>
            <p:cNvSpPr/>
            <p:nvPr/>
          </p:nvSpPr>
          <p:spPr>
            <a:xfrm>
              <a:off x="7006302" y="8662523"/>
              <a:ext cx="1542117" cy="289125"/>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700" b="1" kern="0" dirty="0">
                  <a:solidFill>
                    <a:srgbClr val="000000">
                      <a:lumMod val="75000"/>
                      <a:lumOff val="25000"/>
                    </a:srgbClr>
                  </a:solidFill>
                  <a:cs typeface="Arial"/>
                  <a:sym typeface="Arial"/>
                </a:rPr>
                <a:t>CONCEPTO</a:t>
              </a:r>
            </a:p>
          </p:txBody>
        </p:sp>
        <p:sp>
          <p:nvSpPr>
            <p:cNvPr id="15" name="Arrow: Chevron 187">
              <a:extLst>
                <a:ext uri="{FF2B5EF4-FFF2-40B4-BE49-F238E27FC236}">
                  <a16:creationId xmlns:a16="http://schemas.microsoft.com/office/drawing/2014/main" id="{BC6886CC-9C0B-327A-9EEA-17C62C55CA5A}"/>
                </a:ext>
              </a:extLst>
            </p:cNvPr>
            <p:cNvSpPr/>
            <p:nvPr/>
          </p:nvSpPr>
          <p:spPr>
            <a:xfrm>
              <a:off x="8568666" y="8662523"/>
              <a:ext cx="1595496" cy="289125"/>
            </a:xfrm>
            <a:prstGeom prst="chevron">
              <a:avLst/>
            </a:prstGeom>
            <a:solidFill>
              <a:srgbClr val="EBFFFF"/>
            </a:solidFill>
            <a:ln w="9525" cap="flat" cmpd="sng" algn="ctr">
              <a:solidFill>
                <a:srgbClr val="FFFFFF"/>
              </a:solid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700" b="1" kern="0" dirty="0">
                  <a:solidFill>
                    <a:srgbClr val="000000">
                      <a:lumMod val="75000"/>
                      <a:lumOff val="25000"/>
                    </a:srgbClr>
                  </a:solidFill>
                  <a:cs typeface="Arial"/>
                  <a:sym typeface="Arial"/>
                </a:rPr>
                <a:t>PRE-FACTIBILIDAD</a:t>
              </a:r>
            </a:p>
          </p:txBody>
        </p:sp>
        <p:grpSp>
          <p:nvGrpSpPr>
            <p:cNvPr id="19" name="Group 18">
              <a:extLst>
                <a:ext uri="{FF2B5EF4-FFF2-40B4-BE49-F238E27FC236}">
                  <a16:creationId xmlns:a16="http://schemas.microsoft.com/office/drawing/2014/main" id="{5F2EEB91-1094-456E-CD61-F0822F1D864A}"/>
                </a:ext>
              </a:extLst>
            </p:cNvPr>
            <p:cNvGrpSpPr/>
            <p:nvPr/>
          </p:nvGrpSpPr>
          <p:grpSpPr>
            <a:xfrm>
              <a:off x="5592899" y="8464660"/>
              <a:ext cx="668286" cy="722813"/>
              <a:chOff x="9162426" y="4086199"/>
              <a:chExt cx="612000" cy="656825"/>
            </a:xfrm>
          </p:grpSpPr>
          <p:sp>
            <p:nvSpPr>
              <p:cNvPr id="24" name="Oval 23">
                <a:extLst>
                  <a:ext uri="{FF2B5EF4-FFF2-40B4-BE49-F238E27FC236}">
                    <a16:creationId xmlns:a16="http://schemas.microsoft.com/office/drawing/2014/main" id="{C92A790C-9081-A191-CB60-A86F23ADF15D}"/>
                  </a:ext>
                </a:extLst>
              </p:cNvPr>
              <p:cNvSpPr/>
              <p:nvPr/>
            </p:nvSpPr>
            <p:spPr>
              <a:xfrm>
                <a:off x="9171715" y="4086199"/>
                <a:ext cx="593423" cy="656825"/>
              </a:xfrm>
              <a:prstGeom prst="ellipse">
                <a:avLst/>
              </a:prstGeom>
              <a:solidFill>
                <a:schemeClr val="tx2"/>
              </a:solidFill>
              <a:ln w="19050" cap="flat" cmpd="sng" algn="ctr">
                <a:solidFill>
                  <a:schemeClr val="tx2"/>
                </a:solidFill>
                <a:prstDash val="solid"/>
              </a:ln>
              <a:effectLst/>
            </p:spPr>
            <p:txBody>
              <a:bodyPr lIns="0" rIns="0" rtlCol="0" anchor="ctr" anchorCtr="0"/>
              <a:lstStyle/>
              <a:p>
                <a:pPr algn="ctr">
                  <a:defRPr/>
                </a:pPr>
                <a:endParaRPr lang="es-419" sz="600" kern="0">
                  <a:solidFill>
                    <a:srgbClr val="FFFFFF"/>
                  </a:solidFill>
                </a:endParaRPr>
              </a:p>
            </p:txBody>
          </p:sp>
          <p:sp>
            <p:nvSpPr>
              <p:cNvPr id="25" name="Rectangle 24">
                <a:extLst>
                  <a:ext uri="{FF2B5EF4-FFF2-40B4-BE49-F238E27FC236}">
                    <a16:creationId xmlns:a16="http://schemas.microsoft.com/office/drawing/2014/main" id="{52B5E918-A5BA-0266-7DA8-C50BEB663A8C}"/>
                  </a:ext>
                </a:extLst>
              </p:cNvPr>
              <p:cNvSpPr/>
              <p:nvPr/>
            </p:nvSpPr>
            <p:spPr>
              <a:xfrm>
                <a:off x="9162426" y="4230786"/>
                <a:ext cx="612000" cy="367652"/>
              </a:xfrm>
              <a:prstGeom prst="rect">
                <a:avLst/>
              </a:prstGeom>
              <a:noFill/>
              <a:ln w="3175" cap="flat" cmpd="sng" algn="ctr">
                <a:noFill/>
                <a:prstDash val="sysDash"/>
              </a:ln>
              <a:effectLst/>
            </p:spPr>
            <p:txBody>
              <a:bodyPr lIns="54000" rIns="54000" rtlCol="0" anchor="ctr" anchorCtr="0"/>
              <a:lstStyle/>
              <a:p>
                <a:pPr algn="ctr">
                  <a:defRPr/>
                </a:pPr>
                <a:r>
                  <a:rPr lang="es-419" sz="600" b="1" kern="0" dirty="0">
                    <a:solidFill>
                      <a:srgbClr val="FFFFFF"/>
                    </a:solidFill>
                  </a:rPr>
                  <a:t>Marco de Gestión de Capital</a:t>
                </a:r>
              </a:p>
            </p:txBody>
          </p:sp>
        </p:grpSp>
        <p:sp>
          <p:nvSpPr>
            <p:cNvPr id="20" name="Flowchart: Decision 19">
              <a:extLst>
                <a:ext uri="{FF2B5EF4-FFF2-40B4-BE49-F238E27FC236}">
                  <a16:creationId xmlns:a16="http://schemas.microsoft.com/office/drawing/2014/main" id="{66181941-BD9B-CD26-5D60-054FCBAA720C}"/>
                </a:ext>
              </a:extLst>
            </p:cNvPr>
            <p:cNvSpPr/>
            <p:nvPr/>
          </p:nvSpPr>
          <p:spPr>
            <a:xfrm>
              <a:off x="8502173" y="8655273"/>
              <a:ext cx="269769" cy="30006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500" kern="0">
                  <a:solidFill>
                    <a:srgbClr val="FFFFFF"/>
                  </a:solidFill>
                </a:rPr>
                <a:t>1</a:t>
              </a:r>
            </a:p>
          </p:txBody>
        </p:sp>
        <p:sp>
          <p:nvSpPr>
            <p:cNvPr id="21" name="Flowchart: Decision 20">
              <a:extLst>
                <a:ext uri="{FF2B5EF4-FFF2-40B4-BE49-F238E27FC236}">
                  <a16:creationId xmlns:a16="http://schemas.microsoft.com/office/drawing/2014/main" id="{45FB338F-3ACC-268D-D3BE-F58727ED6E7A}"/>
                </a:ext>
              </a:extLst>
            </p:cNvPr>
            <p:cNvSpPr/>
            <p:nvPr/>
          </p:nvSpPr>
          <p:spPr>
            <a:xfrm>
              <a:off x="10016676" y="8655705"/>
              <a:ext cx="269769" cy="30006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500" kern="0">
                  <a:solidFill>
                    <a:srgbClr val="FFFFFF"/>
                  </a:solidFill>
                </a:rPr>
                <a:t>2</a:t>
              </a:r>
            </a:p>
          </p:txBody>
        </p:sp>
        <p:sp>
          <p:nvSpPr>
            <p:cNvPr id="22" name="Flowchart: Decision 21">
              <a:extLst>
                <a:ext uri="{FF2B5EF4-FFF2-40B4-BE49-F238E27FC236}">
                  <a16:creationId xmlns:a16="http://schemas.microsoft.com/office/drawing/2014/main" id="{97065CF2-B298-617F-DB66-3AF72B58961D}"/>
                </a:ext>
              </a:extLst>
            </p:cNvPr>
            <p:cNvSpPr/>
            <p:nvPr/>
          </p:nvSpPr>
          <p:spPr>
            <a:xfrm>
              <a:off x="11446911" y="8652010"/>
              <a:ext cx="269769" cy="30006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500" kern="0">
                  <a:solidFill>
                    <a:srgbClr val="FFFFFF"/>
                  </a:solidFill>
                </a:rPr>
                <a:t>3</a:t>
              </a:r>
            </a:p>
          </p:txBody>
        </p:sp>
        <p:sp>
          <p:nvSpPr>
            <p:cNvPr id="23" name="Flowchart: Decision 22">
              <a:extLst>
                <a:ext uri="{FF2B5EF4-FFF2-40B4-BE49-F238E27FC236}">
                  <a16:creationId xmlns:a16="http://schemas.microsoft.com/office/drawing/2014/main" id="{9875812D-ECB1-64D4-2D7D-795C24B424B4}"/>
                </a:ext>
              </a:extLst>
            </p:cNvPr>
            <p:cNvSpPr/>
            <p:nvPr/>
          </p:nvSpPr>
          <p:spPr>
            <a:xfrm>
              <a:off x="7090387" y="8658841"/>
              <a:ext cx="269769" cy="300060"/>
            </a:xfrm>
            <a:prstGeom prst="flowChartDecision">
              <a:avLst/>
            </a:prstGeom>
            <a:solidFill>
              <a:schemeClr val="accent1">
                <a:lumMod val="50000"/>
              </a:schemeClr>
            </a:solidFill>
            <a:ln w="3175" cap="flat" cmpd="sng" algn="ctr">
              <a:noFill/>
              <a:prstDash val="solid"/>
            </a:ln>
            <a:effectLst/>
          </p:spPr>
          <p:txBody>
            <a:bodyPr lIns="0" rIns="0" rtlCol="0" anchor="ctr" anchorCtr="0"/>
            <a:lstStyle/>
            <a:p>
              <a:pPr algn="ctr">
                <a:defRPr/>
              </a:pPr>
              <a:r>
                <a:rPr lang="es-419" sz="400" kern="0">
                  <a:solidFill>
                    <a:srgbClr val="FFFFFF"/>
                  </a:solidFill>
                </a:rPr>
                <a:t>CER</a:t>
              </a:r>
            </a:p>
          </p:txBody>
        </p:sp>
      </p:grpSp>
    </p:spTree>
    <p:extLst>
      <p:ext uri="{BB962C8B-B14F-4D97-AF65-F5344CB8AC3E}">
        <p14:creationId xmlns:p14="http://schemas.microsoft.com/office/powerpoint/2010/main" val="184120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E660-4D9E-3973-B9BE-57A8B1DE9622}"/>
              </a:ext>
            </a:extLst>
          </p:cNvPr>
          <p:cNvSpPr>
            <a:spLocks noGrp="1"/>
          </p:cNvSpPr>
          <p:nvPr>
            <p:ph type="title"/>
          </p:nvPr>
        </p:nvSpPr>
        <p:spPr/>
        <p:txBody>
          <a:bodyPr/>
          <a:lstStyle/>
          <a:p>
            <a:r>
              <a:rPr lang="es-419" dirty="0"/>
              <a:t>Marco Tecnológico – Aproximación FEL</a:t>
            </a:r>
          </a:p>
        </p:txBody>
      </p:sp>
      <p:sp>
        <p:nvSpPr>
          <p:cNvPr id="3" name="Date Placeholder 2">
            <a:extLst>
              <a:ext uri="{FF2B5EF4-FFF2-40B4-BE49-F238E27FC236}">
                <a16:creationId xmlns:a16="http://schemas.microsoft.com/office/drawing/2014/main" id="{6AB9878C-3033-7EB7-F640-47073E53A9A4}"/>
              </a:ext>
            </a:extLst>
          </p:cNvPr>
          <p:cNvSpPr>
            <a:spLocks noGrp="1"/>
          </p:cNvSpPr>
          <p:nvPr>
            <p:ph type="dt" sz="half" idx="10"/>
          </p:nvPr>
        </p:nvSpPr>
        <p:spPr>
          <a:xfrm>
            <a:off x="551529" y="5877374"/>
            <a:ext cx="1070739" cy="217731"/>
          </a:xfrm>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1AE832A7-FFBE-4FC6-19EA-495DA171AA94}"/>
              </a:ext>
            </a:extLst>
          </p:cNvPr>
          <p:cNvSpPr>
            <a:spLocks noGrp="1"/>
          </p:cNvSpPr>
          <p:nvPr>
            <p:ph type="ftr" sz="quarter" idx="11"/>
          </p:nvPr>
        </p:nvSpPr>
        <p:spPr/>
        <p:txBody>
          <a:bodyPr/>
          <a:lstStyle/>
          <a:p>
            <a:r>
              <a:rPr lang="es-ES" sz="800" dirty="0"/>
              <a:t>Marco de Inversión Tecnológica</a:t>
            </a:r>
            <a:endParaRPr lang="en-GB" dirty="0"/>
          </a:p>
        </p:txBody>
      </p:sp>
      <p:grpSp>
        <p:nvGrpSpPr>
          <p:cNvPr id="15" name="Group 14">
            <a:extLst>
              <a:ext uri="{FF2B5EF4-FFF2-40B4-BE49-F238E27FC236}">
                <a16:creationId xmlns:a16="http://schemas.microsoft.com/office/drawing/2014/main" id="{7E924B43-447C-7D99-1D4D-A4AE6FD97BFC}"/>
              </a:ext>
            </a:extLst>
          </p:cNvPr>
          <p:cNvGrpSpPr/>
          <p:nvPr/>
        </p:nvGrpSpPr>
        <p:grpSpPr>
          <a:xfrm>
            <a:off x="372627" y="1514450"/>
            <a:ext cx="12963592" cy="5115424"/>
            <a:chOff x="432207" y="2331236"/>
            <a:chExt cx="14821618" cy="7281206"/>
          </a:xfrm>
        </p:grpSpPr>
        <p:sp>
          <p:nvSpPr>
            <p:cNvPr id="16" name="Arrow: Pentagon 15">
              <a:extLst>
                <a:ext uri="{FF2B5EF4-FFF2-40B4-BE49-F238E27FC236}">
                  <a16:creationId xmlns:a16="http://schemas.microsoft.com/office/drawing/2014/main" id="{56D6A54B-4ED9-6AE4-01E7-072FAB97920A}"/>
                </a:ext>
              </a:extLst>
            </p:cNvPr>
            <p:cNvSpPr>
              <a:spLocks/>
            </p:cNvSpPr>
            <p:nvPr/>
          </p:nvSpPr>
          <p:spPr>
            <a:xfrm>
              <a:off x="432207" y="2331236"/>
              <a:ext cx="13238183" cy="7281206"/>
            </a:xfrm>
            <a:prstGeom prst="homePlate">
              <a:avLst>
                <a:gd name="adj" fmla="val 20186"/>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grpSp>
          <p:nvGrpSpPr>
            <p:cNvPr id="17" name="Group 16">
              <a:extLst>
                <a:ext uri="{FF2B5EF4-FFF2-40B4-BE49-F238E27FC236}">
                  <a16:creationId xmlns:a16="http://schemas.microsoft.com/office/drawing/2014/main" id="{8218EBC6-6ECF-79D6-F878-ED83A15D1BAA}"/>
                </a:ext>
              </a:extLst>
            </p:cNvPr>
            <p:cNvGrpSpPr/>
            <p:nvPr/>
          </p:nvGrpSpPr>
          <p:grpSpPr>
            <a:xfrm>
              <a:off x="1435799" y="6204701"/>
              <a:ext cx="10741532" cy="2182079"/>
              <a:chOff x="1284753" y="5584286"/>
              <a:chExt cx="10741532" cy="2788188"/>
            </a:xfrm>
          </p:grpSpPr>
          <p:sp>
            <p:nvSpPr>
              <p:cNvPr id="22" name="Right Triangle 21">
                <a:extLst>
                  <a:ext uri="{FF2B5EF4-FFF2-40B4-BE49-F238E27FC236}">
                    <a16:creationId xmlns:a16="http://schemas.microsoft.com/office/drawing/2014/main" id="{97B74444-815A-9334-CCF1-449844E327FD}"/>
                  </a:ext>
                </a:extLst>
              </p:cNvPr>
              <p:cNvSpPr/>
              <p:nvPr/>
            </p:nvSpPr>
            <p:spPr>
              <a:xfrm>
                <a:off x="1284753" y="5584286"/>
                <a:ext cx="10739235" cy="196299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D4164BF-AB82-24D3-818E-E8B08887DB55}"/>
                  </a:ext>
                </a:extLst>
              </p:cNvPr>
              <p:cNvSpPr/>
              <p:nvPr/>
            </p:nvSpPr>
            <p:spPr>
              <a:xfrm>
                <a:off x="1287050" y="7019719"/>
                <a:ext cx="10739235" cy="1352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27F8A20C-EBC7-5559-4B7B-CFF5052F4E68}"/>
                </a:ext>
              </a:extLst>
            </p:cNvPr>
            <p:cNvGrpSpPr/>
            <p:nvPr/>
          </p:nvGrpSpPr>
          <p:grpSpPr>
            <a:xfrm>
              <a:off x="7841103" y="6260429"/>
              <a:ext cx="4336228" cy="2126350"/>
              <a:chOff x="-7763042" y="4563753"/>
              <a:chExt cx="17928188" cy="4153876"/>
            </a:xfrm>
          </p:grpSpPr>
          <p:sp>
            <p:nvSpPr>
              <p:cNvPr id="20" name="Right Triangle 19">
                <a:extLst>
                  <a:ext uri="{FF2B5EF4-FFF2-40B4-BE49-F238E27FC236}">
                    <a16:creationId xmlns:a16="http://schemas.microsoft.com/office/drawing/2014/main" id="{450433B4-D7F9-83D0-981F-B2C384DE27EF}"/>
                  </a:ext>
                </a:extLst>
              </p:cNvPr>
              <p:cNvSpPr/>
              <p:nvPr/>
            </p:nvSpPr>
            <p:spPr>
              <a:xfrm>
                <a:off x="-7763042" y="4563753"/>
                <a:ext cx="17679680" cy="19531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5E47F4E-CD38-01C0-B496-DD6EE2DED574}"/>
                  </a:ext>
                </a:extLst>
              </p:cNvPr>
              <p:cNvSpPr/>
              <p:nvPr/>
            </p:nvSpPr>
            <p:spPr>
              <a:xfrm>
                <a:off x="-6600739" y="6493246"/>
                <a:ext cx="16765885" cy="22243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001FB226-7426-EB2F-B945-21C0DAC32F34}"/>
                </a:ext>
              </a:extLst>
            </p:cNvPr>
            <p:cNvSpPr/>
            <p:nvPr/>
          </p:nvSpPr>
          <p:spPr>
            <a:xfrm>
              <a:off x="14830426" y="7248127"/>
              <a:ext cx="423399" cy="1037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Arrow: Chevron 23">
            <a:extLst>
              <a:ext uri="{FF2B5EF4-FFF2-40B4-BE49-F238E27FC236}">
                <a16:creationId xmlns:a16="http://schemas.microsoft.com/office/drawing/2014/main" id="{0CCB3452-F3D7-3B66-07D4-956F73FDABFD}"/>
              </a:ext>
            </a:extLst>
          </p:cNvPr>
          <p:cNvSpPr/>
          <p:nvPr/>
        </p:nvSpPr>
        <p:spPr>
          <a:xfrm>
            <a:off x="2949623" y="1708052"/>
            <a:ext cx="1939273" cy="882420"/>
          </a:xfrm>
          <a:prstGeom prst="chevron">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rgbClr val="FFFFFF"/>
                </a:solidFill>
              </a:rPr>
              <a:t>Investigar</a:t>
            </a:r>
            <a:endParaRPr lang="en-US" sz="1050" b="1" dirty="0">
              <a:solidFill>
                <a:srgbClr val="FFFFFF"/>
              </a:solidFill>
            </a:endParaRPr>
          </a:p>
        </p:txBody>
      </p:sp>
      <p:sp>
        <p:nvSpPr>
          <p:cNvPr id="25" name="Arrow: Chevron 24">
            <a:extLst>
              <a:ext uri="{FF2B5EF4-FFF2-40B4-BE49-F238E27FC236}">
                <a16:creationId xmlns:a16="http://schemas.microsoft.com/office/drawing/2014/main" id="{184BB9DF-F313-6F1D-235F-688B96A1EE71}"/>
              </a:ext>
            </a:extLst>
          </p:cNvPr>
          <p:cNvSpPr/>
          <p:nvPr/>
        </p:nvSpPr>
        <p:spPr>
          <a:xfrm>
            <a:off x="4764278" y="1708052"/>
            <a:ext cx="1981575" cy="882420"/>
          </a:xfrm>
          <a:prstGeom prst="chevron">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rgbClr val="FFFFFF"/>
                </a:solidFill>
              </a:rPr>
              <a:t>Verificar</a:t>
            </a:r>
            <a:endParaRPr lang="en-US" sz="1050" b="1" dirty="0">
              <a:solidFill>
                <a:srgbClr val="FFFFFF"/>
              </a:solidFill>
            </a:endParaRPr>
          </a:p>
        </p:txBody>
      </p:sp>
      <p:sp>
        <p:nvSpPr>
          <p:cNvPr id="28" name="Arrow: Pentagon 27">
            <a:extLst>
              <a:ext uri="{FF2B5EF4-FFF2-40B4-BE49-F238E27FC236}">
                <a16:creationId xmlns:a16="http://schemas.microsoft.com/office/drawing/2014/main" id="{5CD264AE-4AE2-93BE-DA36-06F71A49E301}"/>
              </a:ext>
            </a:extLst>
          </p:cNvPr>
          <p:cNvSpPr/>
          <p:nvPr/>
        </p:nvSpPr>
        <p:spPr>
          <a:xfrm>
            <a:off x="1219376" y="1708052"/>
            <a:ext cx="1860511" cy="882420"/>
          </a:xfrm>
          <a:prstGeom prst="homePlate">
            <a:avLst/>
          </a:prstGeom>
          <a:solidFill>
            <a:srgbClr val="00AF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rgbClr val="FFFFFF"/>
                </a:solidFill>
              </a:rPr>
              <a:t>Iniciativa</a:t>
            </a:r>
            <a:endParaRPr lang="en-US" sz="1050" b="1" dirty="0">
              <a:solidFill>
                <a:srgbClr val="FFFFFF"/>
              </a:solidFill>
            </a:endParaRPr>
          </a:p>
        </p:txBody>
      </p:sp>
      <p:sp>
        <p:nvSpPr>
          <p:cNvPr id="29" name="TextBox 28">
            <a:extLst>
              <a:ext uri="{FF2B5EF4-FFF2-40B4-BE49-F238E27FC236}">
                <a16:creationId xmlns:a16="http://schemas.microsoft.com/office/drawing/2014/main" id="{E576B02B-B3B2-21E1-7C85-CC3B14F90ADE}"/>
              </a:ext>
            </a:extLst>
          </p:cNvPr>
          <p:cNvSpPr txBox="1"/>
          <p:nvPr/>
        </p:nvSpPr>
        <p:spPr>
          <a:xfrm>
            <a:off x="1224332" y="2185777"/>
            <a:ext cx="1605811" cy="2167622"/>
          </a:xfrm>
          <a:prstGeom prst="rect">
            <a:avLst/>
          </a:prstGeom>
          <a:noFill/>
        </p:spPr>
        <p:txBody>
          <a:bodyPr wrap="square" lIns="0" tIns="0" rIns="0" bIns="0" rtlCol="0" anchor="ctr">
            <a:noAutofit/>
          </a:bodyPr>
          <a:lstStyle/>
          <a:p>
            <a:pPr marL="0" lvl="1" algn="ctr">
              <a:lnSpc>
                <a:spcPct val="85000"/>
              </a:lnSpc>
              <a:spcAft>
                <a:spcPts val="900"/>
              </a:spcAft>
              <a:buSzPct val="100000"/>
              <a:defRPr/>
            </a:pPr>
            <a:r>
              <a:rPr lang="es-419" sz="900" dirty="0">
                <a:solidFill>
                  <a:prstClr val="black"/>
                </a:solidFill>
              </a:rPr>
              <a:t>Definición del caso de negocio de la iniciativa, con base en opción seleccionada para piloteo y plan de solicitud de inversión.</a:t>
            </a:r>
          </a:p>
          <a:p>
            <a:pPr marL="0" lvl="1" algn="ctr">
              <a:lnSpc>
                <a:spcPct val="85000"/>
              </a:lnSpc>
              <a:spcAft>
                <a:spcPts val="900"/>
              </a:spcAft>
              <a:buSzPct val="100000"/>
              <a:defRPr/>
            </a:pPr>
            <a:r>
              <a:rPr lang="es-419" sz="900" dirty="0">
                <a:solidFill>
                  <a:prstClr val="black"/>
                </a:solidFill>
              </a:rPr>
              <a:t>OCM Inicial </a:t>
            </a:r>
          </a:p>
        </p:txBody>
      </p:sp>
      <p:sp>
        <p:nvSpPr>
          <p:cNvPr id="30" name="TextBox 29">
            <a:extLst>
              <a:ext uri="{FF2B5EF4-FFF2-40B4-BE49-F238E27FC236}">
                <a16:creationId xmlns:a16="http://schemas.microsoft.com/office/drawing/2014/main" id="{188B7CE0-D9F4-D610-0720-9F860030CC11}"/>
              </a:ext>
            </a:extLst>
          </p:cNvPr>
          <p:cNvSpPr txBox="1"/>
          <p:nvPr/>
        </p:nvSpPr>
        <p:spPr>
          <a:xfrm>
            <a:off x="3076023" y="2185777"/>
            <a:ext cx="1538813" cy="2167622"/>
          </a:xfrm>
          <a:prstGeom prst="rect">
            <a:avLst/>
          </a:prstGeom>
          <a:noFill/>
        </p:spPr>
        <p:txBody>
          <a:bodyPr wrap="square" lIns="0" tIns="0" rIns="0" bIns="0" rtlCol="0" anchor="ctr">
            <a:noAutofit/>
          </a:bodyPr>
          <a:lstStyle/>
          <a:p>
            <a:pPr marL="0" lvl="1" algn="ctr">
              <a:lnSpc>
                <a:spcPct val="85000"/>
              </a:lnSpc>
              <a:spcAft>
                <a:spcPts val="900"/>
              </a:spcAft>
              <a:buSzPct val="100000"/>
              <a:defRPr/>
            </a:pPr>
            <a:r>
              <a:rPr lang="es-419" sz="900" dirty="0">
                <a:solidFill>
                  <a:prstClr val="black"/>
                </a:solidFill>
              </a:rPr>
              <a:t>Evaluación y planificación detallada de pilotaje considerando </a:t>
            </a:r>
            <a:r>
              <a:rPr lang="es-419" sz="900" dirty="0" err="1">
                <a:solidFill>
                  <a:prstClr val="black"/>
                </a:solidFill>
              </a:rPr>
              <a:t>trade-offs</a:t>
            </a:r>
            <a:r>
              <a:rPr lang="es-419" sz="900" dirty="0">
                <a:solidFill>
                  <a:prstClr val="black"/>
                </a:solidFill>
              </a:rPr>
              <a:t>, pertinencia respecto plan minero, beneficios, costos, viabilidad y escalabilidad. </a:t>
            </a:r>
          </a:p>
          <a:p>
            <a:pPr marL="0" lvl="1" algn="ctr">
              <a:lnSpc>
                <a:spcPct val="85000"/>
              </a:lnSpc>
              <a:spcAft>
                <a:spcPts val="900"/>
              </a:spcAft>
              <a:buSzPct val="100000"/>
              <a:defRPr/>
            </a:pPr>
            <a:r>
              <a:rPr lang="es-419" sz="900" dirty="0">
                <a:solidFill>
                  <a:prstClr val="black"/>
                </a:solidFill>
              </a:rPr>
              <a:t>Planes OCM para piloto</a:t>
            </a:r>
          </a:p>
        </p:txBody>
      </p:sp>
      <p:sp>
        <p:nvSpPr>
          <p:cNvPr id="31" name="TextBox 30">
            <a:extLst>
              <a:ext uri="{FF2B5EF4-FFF2-40B4-BE49-F238E27FC236}">
                <a16:creationId xmlns:a16="http://schemas.microsoft.com/office/drawing/2014/main" id="{CEF70C8D-45A0-04C8-6EBD-2A3703FFD7C8}"/>
              </a:ext>
            </a:extLst>
          </p:cNvPr>
          <p:cNvSpPr txBox="1"/>
          <p:nvPr/>
        </p:nvSpPr>
        <p:spPr>
          <a:xfrm>
            <a:off x="5018364" y="2350667"/>
            <a:ext cx="1462106" cy="2167622"/>
          </a:xfrm>
          <a:prstGeom prst="rect">
            <a:avLst/>
          </a:prstGeom>
          <a:noFill/>
        </p:spPr>
        <p:txBody>
          <a:bodyPr wrap="square" lIns="0" tIns="0" rIns="0" bIns="0" rtlCol="0" anchor="ctr">
            <a:noAutofit/>
          </a:bodyPr>
          <a:lstStyle/>
          <a:p>
            <a:pPr marL="0" lvl="1" algn="ctr">
              <a:lnSpc>
                <a:spcPct val="85000"/>
              </a:lnSpc>
              <a:spcAft>
                <a:spcPts val="900"/>
              </a:spcAft>
              <a:buSzPct val="100000"/>
              <a:defRPr/>
            </a:pPr>
            <a:r>
              <a:rPr lang="es-419" sz="900" dirty="0">
                <a:solidFill>
                  <a:prstClr val="black"/>
                </a:solidFill>
              </a:rPr>
              <a:t>Despliegue del pilotaje para evaluar </a:t>
            </a:r>
            <a:r>
              <a:rPr lang="es-419" sz="900" dirty="0" err="1">
                <a:solidFill>
                  <a:prstClr val="black"/>
                </a:solidFill>
              </a:rPr>
              <a:t>fit</a:t>
            </a:r>
            <a:r>
              <a:rPr lang="es-419" sz="900" dirty="0">
                <a:solidFill>
                  <a:prstClr val="black"/>
                </a:solidFill>
              </a:rPr>
              <a:t> operacional, beneficios y potencial escalamiento. </a:t>
            </a:r>
          </a:p>
          <a:p>
            <a:pPr marL="0" lvl="1" algn="ctr">
              <a:lnSpc>
                <a:spcPct val="85000"/>
              </a:lnSpc>
              <a:spcAft>
                <a:spcPts val="900"/>
              </a:spcAft>
              <a:buSzPct val="100000"/>
              <a:defRPr/>
            </a:pPr>
            <a:r>
              <a:rPr lang="es-419" sz="900" dirty="0">
                <a:solidFill>
                  <a:prstClr val="black"/>
                </a:solidFill>
              </a:rPr>
              <a:t>Preparación de prefactibilidad de proyecto completo en un sitio (eventual apertura de proyecto en otros sitios sin </a:t>
            </a:r>
            <a:r>
              <a:rPr lang="es-419" sz="900" dirty="0" err="1">
                <a:solidFill>
                  <a:prstClr val="black"/>
                </a:solidFill>
              </a:rPr>
              <a:t>Tech</a:t>
            </a:r>
            <a:r>
              <a:rPr lang="es-419" sz="900" dirty="0">
                <a:solidFill>
                  <a:prstClr val="black"/>
                </a:solidFill>
              </a:rPr>
              <a:t> </a:t>
            </a:r>
            <a:r>
              <a:rPr lang="es-419" sz="900" dirty="0" err="1">
                <a:solidFill>
                  <a:prstClr val="black"/>
                </a:solidFill>
              </a:rPr>
              <a:t>Fwk</a:t>
            </a:r>
            <a:r>
              <a:rPr lang="es-419" sz="900" dirty="0">
                <a:solidFill>
                  <a:prstClr val="black"/>
                </a:solidFill>
              </a:rPr>
              <a:t>).</a:t>
            </a:r>
          </a:p>
        </p:txBody>
      </p:sp>
      <p:sp>
        <p:nvSpPr>
          <p:cNvPr id="32" name="TextBox 31">
            <a:extLst>
              <a:ext uri="{FF2B5EF4-FFF2-40B4-BE49-F238E27FC236}">
                <a16:creationId xmlns:a16="http://schemas.microsoft.com/office/drawing/2014/main" id="{242AE189-6FB2-022D-7F84-145DBC6411A1}"/>
              </a:ext>
            </a:extLst>
          </p:cNvPr>
          <p:cNvSpPr txBox="1"/>
          <p:nvPr/>
        </p:nvSpPr>
        <p:spPr>
          <a:xfrm>
            <a:off x="6830351" y="2095837"/>
            <a:ext cx="1671389" cy="2167622"/>
          </a:xfrm>
          <a:prstGeom prst="rect">
            <a:avLst/>
          </a:prstGeom>
          <a:noFill/>
        </p:spPr>
        <p:txBody>
          <a:bodyPr wrap="square" lIns="0" tIns="0" rIns="0" bIns="0" rtlCol="0" anchor="ctr">
            <a:noAutofit/>
          </a:bodyPr>
          <a:lstStyle/>
          <a:p>
            <a:pPr marL="0" lvl="1" algn="ctr">
              <a:lnSpc>
                <a:spcPct val="85000"/>
              </a:lnSpc>
              <a:spcAft>
                <a:spcPts val="900"/>
              </a:spcAft>
              <a:buSzPct val="100000"/>
              <a:defRPr/>
            </a:pPr>
            <a:r>
              <a:rPr lang="es-419" sz="900" dirty="0">
                <a:solidFill>
                  <a:prstClr val="black"/>
                </a:solidFill>
              </a:rPr>
              <a:t>Evaluación y diseño opción </a:t>
            </a:r>
            <a:r>
              <a:rPr lang="es-419" sz="900" i="1" dirty="0">
                <a:solidFill>
                  <a:prstClr val="black"/>
                </a:solidFill>
              </a:rPr>
              <a:t>full-</a:t>
            </a:r>
            <a:r>
              <a:rPr lang="es-419" sz="900" i="1" dirty="0" err="1">
                <a:solidFill>
                  <a:prstClr val="black"/>
                </a:solidFill>
              </a:rPr>
              <a:t>scale</a:t>
            </a:r>
            <a:r>
              <a:rPr lang="es-419" sz="900" dirty="0">
                <a:solidFill>
                  <a:prstClr val="black"/>
                </a:solidFill>
              </a:rPr>
              <a:t>, asegurando oportunidad del caso de negocio,  ingeniería, PEP y TTO. </a:t>
            </a:r>
          </a:p>
          <a:p>
            <a:pPr marL="0" lvl="1" algn="ctr">
              <a:lnSpc>
                <a:spcPct val="85000"/>
              </a:lnSpc>
              <a:spcAft>
                <a:spcPts val="900"/>
              </a:spcAft>
              <a:buSzPct val="100000"/>
              <a:defRPr/>
            </a:pPr>
            <a:r>
              <a:rPr lang="es-419" sz="900" dirty="0">
                <a:solidFill>
                  <a:prstClr val="black"/>
                </a:solidFill>
              </a:rPr>
              <a:t>Planes OCM </a:t>
            </a:r>
            <a:r>
              <a:rPr lang="es-419" sz="900" dirty="0" err="1">
                <a:solidFill>
                  <a:prstClr val="black"/>
                </a:solidFill>
              </a:rPr>
              <a:t>scale</a:t>
            </a:r>
            <a:endParaRPr lang="es-419" sz="900" dirty="0">
              <a:solidFill>
                <a:prstClr val="black"/>
              </a:solidFill>
            </a:endParaRPr>
          </a:p>
        </p:txBody>
      </p:sp>
      <p:sp>
        <p:nvSpPr>
          <p:cNvPr id="33" name="TextBox 32">
            <a:extLst>
              <a:ext uri="{FF2B5EF4-FFF2-40B4-BE49-F238E27FC236}">
                <a16:creationId xmlns:a16="http://schemas.microsoft.com/office/drawing/2014/main" id="{BBE3CF85-E51E-468F-3F95-9172BDBA4647}"/>
              </a:ext>
            </a:extLst>
          </p:cNvPr>
          <p:cNvSpPr txBox="1"/>
          <p:nvPr/>
        </p:nvSpPr>
        <p:spPr>
          <a:xfrm>
            <a:off x="8746235" y="1960927"/>
            <a:ext cx="1742180" cy="2167622"/>
          </a:xfrm>
          <a:prstGeom prst="rect">
            <a:avLst/>
          </a:prstGeom>
          <a:noFill/>
        </p:spPr>
        <p:txBody>
          <a:bodyPr wrap="square" lIns="0" tIns="0" rIns="0" bIns="0" rtlCol="0" anchor="ctr">
            <a:noAutofit/>
          </a:bodyPr>
          <a:lstStyle/>
          <a:p>
            <a:pPr marL="0" lvl="1" algn="ctr">
              <a:lnSpc>
                <a:spcPct val="85000"/>
              </a:lnSpc>
              <a:spcAft>
                <a:spcPts val="900"/>
              </a:spcAft>
              <a:buSzPct val="100000"/>
              <a:defRPr/>
            </a:pPr>
            <a:r>
              <a:rPr lang="es-419" sz="900" dirty="0">
                <a:solidFill>
                  <a:prstClr val="black"/>
                </a:solidFill>
              </a:rPr>
              <a:t>Despliegue de solución a escala real, preparación operativa y TTO. </a:t>
            </a:r>
          </a:p>
          <a:p>
            <a:pPr marL="0" lvl="1" algn="ctr">
              <a:lnSpc>
                <a:spcPct val="85000"/>
              </a:lnSpc>
              <a:spcAft>
                <a:spcPts val="900"/>
              </a:spcAft>
              <a:buSzPct val="100000"/>
              <a:defRPr/>
            </a:pPr>
            <a:r>
              <a:rPr lang="es-419" sz="900" dirty="0">
                <a:solidFill>
                  <a:prstClr val="black"/>
                </a:solidFill>
              </a:rPr>
              <a:t>Despliegue final OCM</a:t>
            </a:r>
            <a:endParaRPr lang="en-AU" sz="900" dirty="0">
              <a:solidFill>
                <a:prstClr val="black"/>
              </a:solidFill>
            </a:endParaRPr>
          </a:p>
        </p:txBody>
      </p:sp>
      <p:sp>
        <p:nvSpPr>
          <p:cNvPr id="34" name="Rectangle: Rounded Corners 33">
            <a:extLst>
              <a:ext uri="{FF2B5EF4-FFF2-40B4-BE49-F238E27FC236}">
                <a16:creationId xmlns:a16="http://schemas.microsoft.com/office/drawing/2014/main" id="{2D459722-9A91-F325-D89C-E08DE6A09AB5}"/>
              </a:ext>
            </a:extLst>
          </p:cNvPr>
          <p:cNvSpPr>
            <a:spLocks/>
          </p:cNvSpPr>
          <p:nvPr/>
        </p:nvSpPr>
        <p:spPr>
          <a:xfrm rot="16200000">
            <a:off x="-1179241" y="3769764"/>
            <a:ext cx="3753375" cy="244659"/>
          </a:xfrm>
          <a:prstGeom prst="roundRect">
            <a:avLst>
              <a:gd name="adj" fmla="val 0"/>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rPr>
              <a:t>Marco </a:t>
            </a:r>
            <a:r>
              <a:rPr lang="en-US" sz="1200" b="1" dirty="0" err="1">
                <a:solidFill>
                  <a:srgbClr val="000000"/>
                </a:solidFill>
              </a:rPr>
              <a:t>Tecnológico</a:t>
            </a:r>
            <a:endParaRPr lang="en-US" sz="1200" b="1" dirty="0">
              <a:solidFill>
                <a:srgbClr val="000000"/>
              </a:solidFill>
            </a:endParaRPr>
          </a:p>
        </p:txBody>
      </p:sp>
      <p:cxnSp>
        <p:nvCxnSpPr>
          <p:cNvPr id="35" name="Straight Arrow Connector 34">
            <a:extLst>
              <a:ext uri="{FF2B5EF4-FFF2-40B4-BE49-F238E27FC236}">
                <a16:creationId xmlns:a16="http://schemas.microsoft.com/office/drawing/2014/main" id="{C026F7ED-9AFA-91E1-F3B0-62B72CD577F4}"/>
              </a:ext>
            </a:extLst>
          </p:cNvPr>
          <p:cNvCxnSpPr>
            <a:cxnSpLocks/>
          </p:cNvCxnSpPr>
          <p:nvPr/>
        </p:nvCxnSpPr>
        <p:spPr>
          <a:xfrm flipV="1">
            <a:off x="1090492" y="4235760"/>
            <a:ext cx="0" cy="177104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CE02321-D5AE-C96D-E9F1-8DE2BB31F93C}"/>
              </a:ext>
            </a:extLst>
          </p:cNvPr>
          <p:cNvCxnSpPr>
            <a:cxnSpLocks/>
          </p:cNvCxnSpPr>
          <p:nvPr/>
        </p:nvCxnSpPr>
        <p:spPr>
          <a:xfrm flipV="1">
            <a:off x="1088433" y="5877374"/>
            <a:ext cx="9792547" cy="12943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22B8EFD3-1657-D6EE-A26E-860EE0311827}"/>
              </a:ext>
            </a:extLst>
          </p:cNvPr>
          <p:cNvSpPr>
            <a:spLocks/>
          </p:cNvSpPr>
          <p:nvPr/>
        </p:nvSpPr>
        <p:spPr>
          <a:xfrm rot="16200000">
            <a:off x="-552011" y="4985313"/>
            <a:ext cx="2991262" cy="297864"/>
          </a:xfrm>
          <a:prstGeom prst="roundRect">
            <a:avLst>
              <a:gd name="adj" fmla="val 0"/>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0000"/>
                </a:solidFill>
              </a:rPr>
              <a:t>Nivel de </a:t>
            </a:r>
            <a:r>
              <a:rPr lang="en-US" sz="1050" b="1" dirty="0" err="1">
                <a:solidFill>
                  <a:srgbClr val="000000"/>
                </a:solidFill>
              </a:rPr>
              <a:t>Riesgo</a:t>
            </a:r>
            <a:endParaRPr lang="en-US" sz="1050" b="1" dirty="0">
              <a:solidFill>
                <a:srgbClr val="000000"/>
              </a:solidFill>
            </a:endParaRPr>
          </a:p>
        </p:txBody>
      </p:sp>
      <p:sp>
        <p:nvSpPr>
          <p:cNvPr id="38" name="Rectangle: Rounded Corners 37">
            <a:extLst>
              <a:ext uri="{FF2B5EF4-FFF2-40B4-BE49-F238E27FC236}">
                <a16:creationId xmlns:a16="http://schemas.microsoft.com/office/drawing/2014/main" id="{8AF497C4-D9B4-05A5-316D-926228CE68CC}"/>
              </a:ext>
            </a:extLst>
          </p:cNvPr>
          <p:cNvSpPr>
            <a:spLocks/>
          </p:cNvSpPr>
          <p:nvPr/>
        </p:nvSpPr>
        <p:spPr>
          <a:xfrm>
            <a:off x="3763620" y="5936467"/>
            <a:ext cx="4664759" cy="423398"/>
          </a:xfrm>
          <a:prstGeom prst="roundRect">
            <a:avLst>
              <a:gd name="adj" fmla="val 0"/>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rgbClr val="000000"/>
                </a:solidFill>
              </a:rPr>
              <a:t>Ciclo</a:t>
            </a:r>
            <a:r>
              <a:rPr lang="en-US" sz="1050" b="1" dirty="0">
                <a:solidFill>
                  <a:srgbClr val="000000"/>
                </a:solidFill>
              </a:rPr>
              <a:t> de Vida del Proyecto</a:t>
            </a:r>
          </a:p>
        </p:txBody>
      </p:sp>
      <p:sp>
        <p:nvSpPr>
          <p:cNvPr id="39" name="Arrow: Pentagon 38">
            <a:extLst>
              <a:ext uri="{FF2B5EF4-FFF2-40B4-BE49-F238E27FC236}">
                <a16:creationId xmlns:a16="http://schemas.microsoft.com/office/drawing/2014/main" id="{D4F6C18F-CB52-3A53-BE69-5AA30A1817E4}"/>
              </a:ext>
            </a:extLst>
          </p:cNvPr>
          <p:cNvSpPr/>
          <p:nvPr/>
        </p:nvSpPr>
        <p:spPr>
          <a:xfrm>
            <a:off x="362266" y="1719789"/>
            <a:ext cx="843042" cy="882420"/>
          </a:xfrm>
          <a:prstGeom prst="homePlate">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FFFFFF"/>
                </a:solidFill>
              </a:rPr>
              <a:t>Marco</a:t>
            </a:r>
          </a:p>
        </p:txBody>
      </p:sp>
      <p:sp>
        <p:nvSpPr>
          <p:cNvPr id="5" name="Arrow: Chevron 4">
            <a:extLst>
              <a:ext uri="{FF2B5EF4-FFF2-40B4-BE49-F238E27FC236}">
                <a16:creationId xmlns:a16="http://schemas.microsoft.com/office/drawing/2014/main" id="{2042F532-7E02-5507-745E-6A0E67B11FCB}"/>
              </a:ext>
            </a:extLst>
          </p:cNvPr>
          <p:cNvSpPr>
            <a:spLocks/>
          </p:cNvSpPr>
          <p:nvPr/>
        </p:nvSpPr>
        <p:spPr>
          <a:xfrm>
            <a:off x="6665923" y="1696097"/>
            <a:ext cx="2131394" cy="926143"/>
          </a:xfrm>
          <a:prstGeom prst="chevron">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rgbClr val="FFFFFF"/>
                </a:solidFill>
              </a:rPr>
              <a:t>Factibilidad</a:t>
            </a:r>
            <a:endParaRPr lang="en-US" sz="1050" b="1" dirty="0">
              <a:solidFill>
                <a:srgbClr val="FFFFFF"/>
              </a:solidFill>
            </a:endParaRPr>
          </a:p>
        </p:txBody>
      </p:sp>
      <p:sp>
        <p:nvSpPr>
          <p:cNvPr id="6" name="Arrow: Chevron 5">
            <a:extLst>
              <a:ext uri="{FF2B5EF4-FFF2-40B4-BE49-F238E27FC236}">
                <a16:creationId xmlns:a16="http://schemas.microsoft.com/office/drawing/2014/main" id="{0019DC01-CAA2-CBE9-0A0C-1141E34D50BA}"/>
              </a:ext>
            </a:extLst>
          </p:cNvPr>
          <p:cNvSpPr>
            <a:spLocks/>
          </p:cNvSpPr>
          <p:nvPr/>
        </p:nvSpPr>
        <p:spPr>
          <a:xfrm>
            <a:off x="8797317" y="1730951"/>
            <a:ext cx="1848075" cy="882420"/>
          </a:xfrm>
          <a:prstGeom prst="chevron">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Escala</a:t>
            </a:r>
          </a:p>
        </p:txBody>
      </p:sp>
    </p:spTree>
    <p:extLst>
      <p:ext uri="{BB962C8B-B14F-4D97-AF65-F5344CB8AC3E}">
        <p14:creationId xmlns:p14="http://schemas.microsoft.com/office/powerpoint/2010/main" val="5437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7F1-0E68-469E-3111-DA8FD0F0D360}"/>
              </a:ext>
            </a:extLst>
          </p:cNvPr>
          <p:cNvSpPr>
            <a:spLocks noGrp="1"/>
          </p:cNvSpPr>
          <p:nvPr>
            <p:ph type="title"/>
          </p:nvPr>
        </p:nvSpPr>
        <p:spPr/>
        <p:txBody>
          <a:bodyPr/>
          <a:lstStyle/>
          <a:p>
            <a:r>
              <a:rPr lang="es-419" dirty="0"/>
              <a:t>Requerimientos - Marco</a:t>
            </a:r>
          </a:p>
        </p:txBody>
      </p:sp>
      <p:sp>
        <p:nvSpPr>
          <p:cNvPr id="3" name="Date Placeholder 2">
            <a:extLst>
              <a:ext uri="{FF2B5EF4-FFF2-40B4-BE49-F238E27FC236}">
                <a16:creationId xmlns:a16="http://schemas.microsoft.com/office/drawing/2014/main" id="{7D418BAF-E5E3-10F1-553B-1A09D46DB2E2}"/>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CAA71C96-BD3D-724E-087D-4CDA7543F084}"/>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88FA3636-CE5C-336C-809E-AF03746C3830}"/>
              </a:ext>
            </a:extLst>
          </p:cNvPr>
          <p:cNvSpPr>
            <a:spLocks noGrp="1"/>
          </p:cNvSpPr>
          <p:nvPr>
            <p:ph type="body" sz="quarter" idx="13"/>
          </p:nvPr>
        </p:nvSpPr>
        <p:spPr>
          <a:xfrm>
            <a:off x="334960" y="1342869"/>
            <a:ext cx="10589713" cy="437805"/>
          </a:xfrm>
        </p:spPr>
        <p:txBody>
          <a:bodyPr/>
          <a:lstStyle/>
          <a:p>
            <a:r>
              <a:rPr lang="es-419" sz="1800" dirty="0"/>
              <a:t>Posterior a las etapas de identificación y priorización – Aproximación FEL</a:t>
            </a:r>
          </a:p>
          <a:p>
            <a:endParaRPr lang="es-419" dirty="0"/>
          </a:p>
        </p:txBody>
      </p:sp>
      <p:grpSp>
        <p:nvGrpSpPr>
          <p:cNvPr id="6" name="Group 5">
            <a:extLst>
              <a:ext uri="{FF2B5EF4-FFF2-40B4-BE49-F238E27FC236}">
                <a16:creationId xmlns:a16="http://schemas.microsoft.com/office/drawing/2014/main" id="{9C40815A-12B2-CD00-7CFB-FF4A007779AC}"/>
              </a:ext>
            </a:extLst>
          </p:cNvPr>
          <p:cNvGrpSpPr/>
          <p:nvPr/>
        </p:nvGrpSpPr>
        <p:grpSpPr>
          <a:xfrm>
            <a:off x="334960" y="1780674"/>
            <a:ext cx="11428413" cy="4528051"/>
            <a:chOff x="428625" y="2446919"/>
            <a:chExt cx="17105107" cy="6700654"/>
          </a:xfrm>
        </p:grpSpPr>
        <p:sp>
          <p:nvSpPr>
            <p:cNvPr id="7" name="Rectangle 6">
              <a:extLst>
                <a:ext uri="{FF2B5EF4-FFF2-40B4-BE49-F238E27FC236}">
                  <a16:creationId xmlns:a16="http://schemas.microsoft.com/office/drawing/2014/main" id="{055EE225-D931-B0D1-C7A4-1A81395AAF4D}"/>
                </a:ext>
              </a:extLst>
            </p:cNvPr>
            <p:cNvSpPr/>
            <p:nvPr/>
          </p:nvSpPr>
          <p:spPr>
            <a:xfrm>
              <a:off x="432206" y="3061847"/>
              <a:ext cx="17101526" cy="296606"/>
            </a:xfrm>
            <a:prstGeom prst="rect">
              <a:avLst/>
            </a:prstGeom>
            <a:solidFill>
              <a:srgbClr val="F2F2F2"/>
            </a:solidFill>
            <a:ln>
              <a:noFill/>
              <a:prstDash val="dash"/>
            </a:ln>
          </p:spPr>
          <p:txBody>
            <a:bodyPr vert="horz" wrap="square" lIns="108000" tIns="0" rIns="0" bIns="0" rtlCol="0" anchor="ctr">
              <a:noAutofit/>
            </a:bodyPr>
            <a:lstStyle/>
            <a:p>
              <a:pPr marL="19050" marR="185738">
                <a:spcBef>
                  <a:spcPts val="900"/>
                </a:spcBef>
              </a:pPr>
              <a:r>
                <a:rPr lang="es-419" sz="1000" b="1" spc="-15">
                  <a:solidFill>
                    <a:srgbClr val="000000"/>
                  </a:solidFill>
                  <a:cs typeface="Calibri" panose="020F0502020204030204" pitchFamily="34" charset="0"/>
                </a:rPr>
                <a:t>Herramienta – Documento de FRAMING</a:t>
              </a:r>
            </a:p>
          </p:txBody>
        </p:sp>
        <p:sp>
          <p:nvSpPr>
            <p:cNvPr id="8" name="Arrow: Pentagon 7">
              <a:extLst>
                <a:ext uri="{FF2B5EF4-FFF2-40B4-BE49-F238E27FC236}">
                  <a16:creationId xmlns:a16="http://schemas.microsoft.com/office/drawing/2014/main" id="{B97AB633-2167-EE2D-5965-FE1DBF574B36}"/>
                </a:ext>
              </a:extLst>
            </p:cNvPr>
            <p:cNvSpPr/>
            <p:nvPr/>
          </p:nvSpPr>
          <p:spPr>
            <a:xfrm>
              <a:off x="428626" y="2446919"/>
              <a:ext cx="17090891" cy="234935"/>
            </a:xfrm>
            <a:prstGeom prst="homePlate">
              <a:avLst/>
            </a:prstGeom>
            <a:solidFill>
              <a:schemeClr val="accent1"/>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IDENTIFICAR INICIATIVAS TECNOLÓGICAS</a:t>
              </a:r>
            </a:p>
          </p:txBody>
        </p:sp>
        <p:sp>
          <p:nvSpPr>
            <p:cNvPr id="9" name="Arrow: Chevron 8">
              <a:extLst>
                <a:ext uri="{FF2B5EF4-FFF2-40B4-BE49-F238E27FC236}">
                  <a16:creationId xmlns:a16="http://schemas.microsoft.com/office/drawing/2014/main" id="{A264C170-6341-711F-33D2-ECBC073A58E9}"/>
                </a:ext>
              </a:extLst>
            </p:cNvPr>
            <p:cNvSpPr/>
            <p:nvPr/>
          </p:nvSpPr>
          <p:spPr>
            <a:xfrm>
              <a:off x="1935034" y="2773978"/>
              <a:ext cx="4771637" cy="234935"/>
            </a:xfrm>
            <a:prstGeom prst="chevron">
              <a:avLst/>
            </a:prstGeom>
            <a:solidFill>
              <a:schemeClr val="bg1">
                <a:lumMod val="95000"/>
              </a:schemeClr>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IDENTIFICAR</a:t>
              </a:r>
            </a:p>
          </p:txBody>
        </p:sp>
        <p:sp>
          <p:nvSpPr>
            <p:cNvPr id="10" name="Arrow: Chevron 9">
              <a:extLst>
                <a:ext uri="{FF2B5EF4-FFF2-40B4-BE49-F238E27FC236}">
                  <a16:creationId xmlns:a16="http://schemas.microsoft.com/office/drawing/2014/main" id="{4C839A30-58E7-04DF-262B-12218E31469F}"/>
                </a:ext>
              </a:extLst>
            </p:cNvPr>
            <p:cNvSpPr/>
            <p:nvPr/>
          </p:nvSpPr>
          <p:spPr>
            <a:xfrm>
              <a:off x="12115475" y="2773978"/>
              <a:ext cx="5404031" cy="234935"/>
            </a:xfrm>
            <a:prstGeom prst="chevron">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MARCO</a:t>
              </a:r>
            </a:p>
          </p:txBody>
        </p:sp>
        <p:sp>
          <p:nvSpPr>
            <p:cNvPr id="11" name="Arrow: Chevron 10">
              <a:extLst>
                <a:ext uri="{FF2B5EF4-FFF2-40B4-BE49-F238E27FC236}">
                  <a16:creationId xmlns:a16="http://schemas.microsoft.com/office/drawing/2014/main" id="{09BC2D09-878C-5CB1-00D6-463040878D55}"/>
                </a:ext>
              </a:extLst>
            </p:cNvPr>
            <p:cNvSpPr/>
            <p:nvPr/>
          </p:nvSpPr>
          <p:spPr>
            <a:xfrm>
              <a:off x="6706673" y="2773978"/>
              <a:ext cx="5408795"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n-AU" sz="1000" b="1" kern="0" dirty="0">
                  <a:solidFill>
                    <a:srgbClr val="000000"/>
                  </a:solidFill>
                  <a:cs typeface="Arial"/>
                  <a:sym typeface="Arial"/>
                </a:rPr>
                <a:t>PRIORIZAR</a:t>
              </a:r>
            </a:p>
          </p:txBody>
        </p:sp>
        <p:sp>
          <p:nvSpPr>
            <p:cNvPr id="12" name="Rectangle 11">
              <a:extLst>
                <a:ext uri="{FF2B5EF4-FFF2-40B4-BE49-F238E27FC236}">
                  <a16:creationId xmlns:a16="http://schemas.microsoft.com/office/drawing/2014/main" id="{6F4EE0B8-47D2-4FAF-E4C6-A5DE798949CB}"/>
                </a:ext>
              </a:extLst>
            </p:cNvPr>
            <p:cNvSpPr>
              <a:spLocks/>
            </p:cNvSpPr>
            <p:nvPr/>
          </p:nvSpPr>
          <p:spPr>
            <a:xfrm>
              <a:off x="428625" y="3411388"/>
              <a:ext cx="4389450" cy="5403695"/>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n-US" sz="1000">
                <a:solidFill>
                  <a:prstClr val="black"/>
                </a:solidFill>
              </a:endParaRPr>
            </a:p>
          </p:txBody>
        </p:sp>
        <p:sp>
          <p:nvSpPr>
            <p:cNvPr id="13" name="Rectangle 12">
              <a:extLst>
                <a:ext uri="{FF2B5EF4-FFF2-40B4-BE49-F238E27FC236}">
                  <a16:creationId xmlns:a16="http://schemas.microsoft.com/office/drawing/2014/main" id="{74D532F2-A86E-E6FE-7C3C-B9567AF2E809}"/>
                </a:ext>
              </a:extLst>
            </p:cNvPr>
            <p:cNvSpPr/>
            <p:nvPr/>
          </p:nvSpPr>
          <p:spPr>
            <a:xfrm>
              <a:off x="4867758" y="3411387"/>
              <a:ext cx="2490603" cy="5403696"/>
            </a:xfrm>
            <a:prstGeom prst="rect">
              <a:avLst/>
            </a:prstGeom>
            <a:noFill/>
            <a:ln>
              <a:solidFill>
                <a:schemeClr val="bg1">
                  <a:lumMod val="85000"/>
                </a:schemeClr>
              </a:solidFill>
              <a:prstDash val="dash"/>
            </a:ln>
          </p:spPr>
          <p:txBody>
            <a:bodyPr vert="horz" wrap="square" lIns="108000" tIns="0" rIns="0" bIns="0" rtlCol="0" anchor="t">
              <a:noAutofit/>
            </a:bodyPr>
            <a:lstStyle/>
            <a:p>
              <a:pPr marL="19050" marR="7620" hangingPunct="0">
                <a:spcAft>
                  <a:spcPts val="300"/>
                </a:spcAft>
                <a:buClr>
                  <a:srgbClr val="EE7330"/>
                </a:buClr>
                <a:tabLst>
                  <a:tab pos="275273" algn="l"/>
                  <a:tab pos="277178" algn="l"/>
                </a:tabLst>
                <a:defRPr/>
              </a:pPr>
              <a:r>
                <a:rPr lang="es-419" sz="1000" b="1" kern="0">
                  <a:solidFill>
                    <a:srgbClr val="000000"/>
                  </a:solidFill>
                  <a:cs typeface="Calibri Light" panose="020F0302020204030204" pitchFamily="34" charset="0"/>
                  <a:sym typeface="Arial"/>
                </a:rPr>
                <a:t>1.- Marco de la Iniciativa</a:t>
              </a:r>
            </a:p>
            <a:p>
              <a:pPr marL="276225" marR="7620" indent="-257175" hangingPunct="0">
                <a:spcAft>
                  <a:spcPts val="300"/>
                </a:spcAft>
                <a:buClr>
                  <a:srgbClr val="EE7330"/>
                </a:buClr>
                <a:buFont typeface="Arial"/>
                <a:buChar char="•"/>
                <a:tabLst>
                  <a:tab pos="275273" algn="l"/>
                  <a:tab pos="277178" algn="l"/>
                </a:tabLst>
                <a:defRPr/>
              </a:pPr>
              <a:endParaRPr lang="es-419" sz="1000" kern="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r>
                <a:rPr lang="es-419" sz="1000" kern="0">
                  <a:solidFill>
                    <a:srgbClr val="000000"/>
                  </a:solidFill>
                  <a:cs typeface="Calibri Light" panose="020F0302020204030204" pitchFamily="34" charset="0"/>
                  <a:sym typeface="Arial"/>
                </a:rPr>
                <a:t>¿Qué problema u oportunidad queremos abordar con la iniciativa de tecnología?</a:t>
              </a:r>
            </a:p>
            <a:p>
              <a:pPr marL="276225" marR="7620" indent="-257175" hangingPunct="0">
                <a:spcAft>
                  <a:spcPts val="300"/>
                </a:spcAft>
                <a:buFont typeface="Arial"/>
                <a:buChar char="•"/>
                <a:tabLst>
                  <a:tab pos="275273" algn="l"/>
                  <a:tab pos="277178" algn="l"/>
                </a:tabLst>
                <a:defRPr/>
              </a:pPr>
              <a:r>
                <a:rPr lang="es-419" sz="1000" kern="0">
                  <a:solidFill>
                    <a:srgbClr val="000000"/>
                  </a:solidFill>
                  <a:cs typeface="Calibri Light" panose="020F0302020204030204" pitchFamily="34" charset="0"/>
                  <a:sym typeface="Arial"/>
                </a:rPr>
                <a:t>¿Podemos describir claramente la solución a implementar con esta iniciativa tecnológica?</a:t>
              </a:r>
            </a:p>
          </p:txBody>
        </p:sp>
        <p:sp>
          <p:nvSpPr>
            <p:cNvPr id="14" name="Title 1">
              <a:extLst>
                <a:ext uri="{FF2B5EF4-FFF2-40B4-BE49-F238E27FC236}">
                  <a16:creationId xmlns:a16="http://schemas.microsoft.com/office/drawing/2014/main" id="{18CB45E7-6020-0E6F-544D-4ED3B9443D7F}"/>
                </a:ext>
              </a:extLst>
            </p:cNvPr>
            <p:cNvSpPr txBox="1">
              <a:spLocks/>
            </p:cNvSpPr>
            <p:nvPr/>
          </p:nvSpPr>
          <p:spPr>
            <a:xfrm>
              <a:off x="428625" y="3738446"/>
              <a:ext cx="4389450" cy="421509"/>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ts val="3000"/>
                </a:lnSpc>
                <a:defRPr/>
              </a:pPr>
              <a:r>
                <a:rPr lang="es-CL" sz="1000" b="1" spc="-75" dirty="0">
                  <a:solidFill>
                    <a:srgbClr val="00AFAA"/>
                  </a:solidFill>
                  <a:latin typeface="+mn-lt"/>
                </a:rPr>
                <a:t>DOCUMENTO MARCO</a:t>
              </a:r>
              <a:endParaRPr lang="en-AU" sz="1000" b="1" spc="-75" dirty="0">
                <a:solidFill>
                  <a:srgbClr val="00AFAA"/>
                </a:solidFill>
                <a:latin typeface="+mn-lt"/>
              </a:endParaRPr>
            </a:p>
          </p:txBody>
        </p:sp>
        <p:pic>
          <p:nvPicPr>
            <p:cNvPr id="15" name="Picture 14">
              <a:extLst>
                <a:ext uri="{FF2B5EF4-FFF2-40B4-BE49-F238E27FC236}">
                  <a16:creationId xmlns:a16="http://schemas.microsoft.com/office/drawing/2014/main" id="{EF0BA26E-B64C-7392-93AC-3BB0A82D6A57}"/>
                </a:ext>
              </a:extLst>
            </p:cNvPr>
            <p:cNvPicPr>
              <a:picLocks noChangeAspect="1"/>
            </p:cNvPicPr>
            <p:nvPr/>
          </p:nvPicPr>
          <p:blipFill>
            <a:blip r:embed="rId2"/>
            <a:stretch>
              <a:fillRect/>
            </a:stretch>
          </p:blipFill>
          <p:spPr>
            <a:xfrm>
              <a:off x="881450" y="4244271"/>
              <a:ext cx="3483801" cy="4315755"/>
            </a:xfrm>
            <a:prstGeom prst="rect">
              <a:avLst/>
            </a:prstGeom>
          </p:spPr>
        </p:pic>
        <p:sp>
          <p:nvSpPr>
            <p:cNvPr id="16" name="Rectangle 15">
              <a:extLst>
                <a:ext uri="{FF2B5EF4-FFF2-40B4-BE49-F238E27FC236}">
                  <a16:creationId xmlns:a16="http://schemas.microsoft.com/office/drawing/2014/main" id="{3DF79F27-C94F-D0B5-90FA-8B9B06AECB4B}"/>
                </a:ext>
              </a:extLst>
            </p:cNvPr>
            <p:cNvSpPr/>
            <p:nvPr/>
          </p:nvSpPr>
          <p:spPr>
            <a:xfrm>
              <a:off x="7408044" y="3411387"/>
              <a:ext cx="2490603" cy="5403696"/>
            </a:xfrm>
            <a:prstGeom prst="rect">
              <a:avLst/>
            </a:prstGeom>
            <a:noFill/>
            <a:ln>
              <a:solidFill>
                <a:schemeClr val="bg1">
                  <a:lumMod val="85000"/>
                </a:schemeClr>
              </a:solidFill>
              <a:prstDash val="dash"/>
            </a:ln>
          </p:spPr>
          <p:txBody>
            <a:bodyPr vert="horz" wrap="square" lIns="108000" tIns="0" rIns="0" bIns="0" rtlCol="0" anchor="t">
              <a:noAutofit/>
            </a:bodyPr>
            <a:lstStyle/>
            <a:p>
              <a:pPr marL="19050" marR="7620" hangingPunct="0">
                <a:spcAft>
                  <a:spcPts val="300"/>
                </a:spcAft>
                <a:buClr>
                  <a:srgbClr val="EE7330"/>
                </a:buClr>
                <a:tabLst>
                  <a:tab pos="275273" algn="l"/>
                  <a:tab pos="277178" algn="l"/>
                </a:tabLst>
                <a:defRPr/>
              </a:pPr>
              <a:r>
                <a:rPr lang="es-419" sz="1000" b="1" kern="0" dirty="0">
                  <a:solidFill>
                    <a:srgbClr val="000000"/>
                  </a:solidFill>
                  <a:cs typeface="Calibri Light" panose="020F0302020204030204" pitchFamily="34" charset="0"/>
                  <a:sym typeface="Arial"/>
                </a:rPr>
                <a:t>2.- </a:t>
              </a:r>
              <a:r>
                <a:rPr lang="es-419" sz="1000" b="1" kern="0" dirty="0" err="1">
                  <a:solidFill>
                    <a:srgbClr val="000000"/>
                  </a:solidFill>
                  <a:cs typeface="Calibri Light" panose="020F0302020204030204" pitchFamily="34" charset="0"/>
                  <a:sym typeface="Arial"/>
                </a:rPr>
                <a:t>Fit</a:t>
              </a:r>
              <a:r>
                <a:rPr lang="es-419" sz="1000" b="1" kern="0" dirty="0">
                  <a:solidFill>
                    <a:srgbClr val="000000"/>
                  </a:solidFill>
                  <a:cs typeface="Calibri Light" panose="020F0302020204030204" pitchFamily="34" charset="0"/>
                  <a:sym typeface="Arial"/>
                </a:rPr>
                <a:t> estratégico de la iniciativa</a:t>
              </a:r>
              <a:endParaRPr lang="es-419" sz="1000" i="1"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r>
                <a:rPr lang="es-419" sz="1000" kern="0" dirty="0">
                  <a:solidFill>
                    <a:srgbClr val="000000"/>
                  </a:solidFill>
                  <a:cs typeface="Calibri Light" panose="020F0302020204030204" pitchFamily="34" charset="0"/>
                  <a:sym typeface="Arial"/>
                </a:rPr>
                <a:t>¿En qué áreas de solución se puede clasificar la iniciativa? (Tecnologías Base/Clave, Específicas, Digital, etc.)</a:t>
              </a:r>
            </a:p>
            <a:p>
              <a:pPr marL="276225" marR="7620" indent="-257175" hangingPunct="0">
                <a:spcAft>
                  <a:spcPts val="300"/>
                </a:spcAft>
                <a:buFont typeface="Arial"/>
                <a:buChar char="•"/>
                <a:tabLst>
                  <a:tab pos="275273" algn="l"/>
                  <a:tab pos="277178" algn="l"/>
                </a:tabLst>
                <a:defRPr/>
              </a:pPr>
              <a:r>
                <a:rPr lang="es-419" sz="1000" kern="0" dirty="0">
                  <a:solidFill>
                    <a:srgbClr val="000000"/>
                  </a:solidFill>
                  <a:cs typeface="Calibri Light" panose="020F0302020204030204" pitchFamily="34" charset="0"/>
                  <a:sym typeface="Arial"/>
                </a:rPr>
                <a:t>¿Qué misión estratégica impacta?</a:t>
              </a:r>
            </a:p>
            <a:p>
              <a:pPr marL="276225" marR="7620" indent="-257175" hangingPunct="0">
                <a:spcAft>
                  <a:spcPts val="300"/>
                </a:spcAft>
                <a:buFont typeface="Arial"/>
                <a:buChar char="•"/>
                <a:tabLst>
                  <a:tab pos="275273" algn="l"/>
                  <a:tab pos="277178" algn="l"/>
                </a:tabLst>
                <a:defRPr/>
              </a:pPr>
              <a:r>
                <a:rPr lang="es-419" sz="1000" kern="0" dirty="0">
                  <a:solidFill>
                    <a:srgbClr val="000000"/>
                  </a:solidFill>
                  <a:cs typeface="Calibri Light" panose="020F0302020204030204" pitchFamily="34" charset="0"/>
                  <a:sym typeface="Arial"/>
                </a:rPr>
                <a:t>¿Qué palancas de valor tiene como objetivo? </a:t>
              </a:r>
            </a:p>
            <a:p>
              <a:pPr marL="276225" marR="7620" indent="-257175" hangingPunct="0">
                <a:spcAft>
                  <a:spcPts val="300"/>
                </a:spcAft>
                <a:buFont typeface="Arial"/>
                <a:buChar char="•"/>
                <a:tabLst>
                  <a:tab pos="275273" algn="l"/>
                  <a:tab pos="277178" algn="l"/>
                </a:tabLst>
                <a:defRPr/>
              </a:pPr>
              <a:r>
                <a:rPr lang="es-419" sz="1000" kern="0" dirty="0">
                  <a:solidFill>
                    <a:srgbClr val="000000"/>
                  </a:solidFill>
                  <a:cs typeface="Calibri Light" panose="020F0302020204030204" pitchFamily="34" charset="0"/>
                  <a:sym typeface="Arial"/>
                </a:rPr>
                <a:t>¿Escalabilidad posible?</a:t>
              </a:r>
            </a:p>
          </p:txBody>
        </p:sp>
        <p:sp>
          <p:nvSpPr>
            <p:cNvPr id="17" name="Rectangle 16">
              <a:extLst>
                <a:ext uri="{FF2B5EF4-FFF2-40B4-BE49-F238E27FC236}">
                  <a16:creationId xmlns:a16="http://schemas.microsoft.com/office/drawing/2014/main" id="{F8F28207-BC22-2C51-1ED4-BDAF99273AD2}"/>
                </a:ext>
              </a:extLst>
            </p:cNvPr>
            <p:cNvSpPr/>
            <p:nvPr/>
          </p:nvSpPr>
          <p:spPr>
            <a:xfrm>
              <a:off x="9948330" y="3411387"/>
              <a:ext cx="2490603" cy="5403696"/>
            </a:xfrm>
            <a:prstGeom prst="rect">
              <a:avLst/>
            </a:prstGeom>
            <a:noFill/>
            <a:ln>
              <a:solidFill>
                <a:schemeClr val="bg1">
                  <a:lumMod val="85000"/>
                </a:schemeClr>
              </a:solidFill>
              <a:prstDash val="dash"/>
            </a:ln>
          </p:spPr>
          <p:txBody>
            <a:bodyPr vert="horz" wrap="square" lIns="108000" tIns="0" rIns="0" bIns="0" rtlCol="0" anchor="t">
              <a:noAutofit/>
            </a:bodyPr>
            <a:lstStyle/>
            <a:p>
              <a:pPr marL="19050" marR="7620" hangingPunct="0">
                <a:spcAft>
                  <a:spcPts val="300"/>
                </a:spcAft>
                <a:buClr>
                  <a:srgbClr val="EE7330"/>
                </a:buClr>
                <a:tabLst>
                  <a:tab pos="275273" algn="l"/>
                  <a:tab pos="277178" algn="l"/>
                </a:tabLst>
                <a:defRPr/>
              </a:pPr>
              <a:r>
                <a:rPr lang="es-419" sz="1000" b="1" kern="0">
                  <a:solidFill>
                    <a:srgbClr val="000000"/>
                  </a:solidFill>
                  <a:cs typeface="Calibri Light" panose="020F0302020204030204" pitchFamily="34" charset="0"/>
                  <a:sym typeface="Arial"/>
                </a:rPr>
                <a:t>3.- Beneficio percibido </a:t>
              </a:r>
            </a:p>
            <a:p>
              <a:pPr marL="276225" marR="7620" indent="-257175" hangingPunct="0">
                <a:spcAft>
                  <a:spcPts val="300"/>
                </a:spcAft>
                <a:buClr>
                  <a:srgbClr val="EE7330"/>
                </a:buClr>
                <a:buFont typeface="Arial"/>
                <a:buChar char="•"/>
                <a:tabLst>
                  <a:tab pos="275273" algn="l"/>
                  <a:tab pos="277178" algn="l"/>
                </a:tabLst>
                <a:defRPr/>
              </a:pPr>
              <a:endParaRPr lang="es-419" sz="1000" kern="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r>
                <a:rPr lang="es-419" sz="1000" kern="0">
                  <a:solidFill>
                    <a:srgbClr val="000000"/>
                  </a:solidFill>
                  <a:cs typeface="Calibri Light" panose="020F0302020204030204" pitchFamily="34" charset="0"/>
                  <a:sym typeface="Arial"/>
                </a:rPr>
                <a:t>¿Cuál es el beneficio percibido de la iniciativa?</a:t>
              </a:r>
            </a:p>
            <a:p>
              <a:pPr marL="276225" marR="7620" indent="-257175" hangingPunct="0">
                <a:spcAft>
                  <a:spcPts val="300"/>
                </a:spcAft>
                <a:buFont typeface="Arial"/>
                <a:buChar char="•"/>
                <a:tabLst>
                  <a:tab pos="275273" algn="l"/>
                  <a:tab pos="277178" algn="l"/>
                </a:tabLst>
                <a:defRPr/>
              </a:pPr>
              <a:r>
                <a:rPr lang="es-419" sz="1000" kern="0">
                  <a:solidFill>
                    <a:srgbClr val="000000"/>
                  </a:solidFill>
                  <a:cs typeface="Calibri Light" panose="020F0302020204030204" pitchFamily="34" charset="0"/>
                  <a:sym typeface="Arial"/>
                </a:rPr>
                <a:t>¿Tenemos un libro de supuestos y/o justificaciones para el caso de negocio? </a:t>
              </a:r>
              <a:endParaRPr lang="es-419" sz="1000" b="1" kern="0">
                <a:solidFill>
                  <a:srgbClr val="000000"/>
                </a:solidFill>
                <a:cs typeface="Calibri Light" panose="020F0302020204030204" pitchFamily="34" charset="0"/>
                <a:sym typeface="Arial"/>
              </a:endParaRPr>
            </a:p>
          </p:txBody>
        </p:sp>
        <p:sp>
          <p:nvSpPr>
            <p:cNvPr id="18" name="Rectangle 17">
              <a:extLst>
                <a:ext uri="{FF2B5EF4-FFF2-40B4-BE49-F238E27FC236}">
                  <a16:creationId xmlns:a16="http://schemas.microsoft.com/office/drawing/2014/main" id="{132891D2-5ABC-B4CB-C731-55873C2387B6}"/>
                </a:ext>
              </a:extLst>
            </p:cNvPr>
            <p:cNvSpPr/>
            <p:nvPr/>
          </p:nvSpPr>
          <p:spPr>
            <a:xfrm>
              <a:off x="15028902" y="3411387"/>
              <a:ext cx="2490603" cy="5403696"/>
            </a:xfrm>
            <a:prstGeom prst="rect">
              <a:avLst/>
            </a:prstGeom>
            <a:noFill/>
            <a:ln>
              <a:solidFill>
                <a:schemeClr val="bg1">
                  <a:lumMod val="85000"/>
                </a:schemeClr>
              </a:solidFill>
              <a:prstDash val="dash"/>
            </a:ln>
          </p:spPr>
          <p:txBody>
            <a:bodyPr vert="horz" wrap="square" lIns="108000" tIns="0" rIns="0" bIns="0" rtlCol="0" anchor="t">
              <a:noAutofit/>
            </a:bodyPr>
            <a:lstStyle/>
            <a:p>
              <a:pPr marL="19050" marR="7620" hangingPunct="0">
                <a:spcAft>
                  <a:spcPts val="300"/>
                </a:spcAft>
                <a:buClr>
                  <a:srgbClr val="EE7330"/>
                </a:buClr>
                <a:tabLst>
                  <a:tab pos="275273" algn="l"/>
                  <a:tab pos="277178" algn="l"/>
                </a:tabLst>
                <a:defRPr/>
              </a:pPr>
              <a:r>
                <a:rPr lang="es-419" sz="1000" b="1" kern="0" dirty="0">
                  <a:solidFill>
                    <a:srgbClr val="000000"/>
                  </a:solidFill>
                  <a:cs typeface="Calibri Light" panose="020F0302020204030204" pitchFamily="34" charset="0"/>
                  <a:sym typeface="Arial"/>
                </a:rPr>
                <a:t>5.- Planificación</a:t>
              </a:r>
            </a:p>
            <a:p>
              <a:pPr marL="19050" marR="7620" hangingPunct="0">
                <a:spcAft>
                  <a:spcPts val="300"/>
                </a:spcAft>
                <a:buClr>
                  <a:srgbClr val="EE7330"/>
                </a:buClr>
                <a:tabLst>
                  <a:tab pos="275273" algn="l"/>
                  <a:tab pos="277178" algn="l"/>
                </a:tabLst>
                <a:defRPr/>
              </a:pPr>
              <a:endParaRPr lang="es-419" sz="1100"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r>
                <a:rPr lang="es-419" sz="1000" kern="0" dirty="0">
                  <a:solidFill>
                    <a:srgbClr val="000000"/>
                  </a:solidFill>
                  <a:cs typeface="Calibri Light" panose="020F0302020204030204" pitchFamily="34" charset="0"/>
                  <a:sym typeface="Arial"/>
                </a:rPr>
                <a:t>¿Cuándo se espera materializar los beneficios con respecto al </a:t>
              </a:r>
              <a:r>
                <a:rPr lang="es-419" sz="1000" kern="0" dirty="0" err="1">
                  <a:solidFill>
                    <a:srgbClr val="000000"/>
                  </a:solidFill>
                  <a:cs typeface="Calibri Light" panose="020F0302020204030204" pitchFamily="34" charset="0"/>
                  <a:sym typeface="Arial"/>
                </a:rPr>
                <a:t>LoA</a:t>
              </a:r>
              <a:r>
                <a:rPr lang="es-419" sz="1000" kern="0" dirty="0">
                  <a:solidFill>
                    <a:srgbClr val="000000"/>
                  </a:solidFill>
                  <a:cs typeface="Calibri Light" panose="020F0302020204030204" pitchFamily="34" charset="0"/>
                  <a:sym typeface="Arial"/>
                </a:rPr>
                <a:t> actual/revisitado? </a:t>
              </a:r>
              <a:endParaRPr lang="es-419" sz="1000" b="1" kern="0" dirty="0">
                <a:solidFill>
                  <a:srgbClr val="000000"/>
                </a:solidFill>
                <a:cs typeface="Calibri Light" panose="020F0302020204030204" pitchFamily="34" charset="0"/>
                <a:sym typeface="Arial"/>
              </a:endParaRPr>
            </a:p>
          </p:txBody>
        </p:sp>
        <p:sp>
          <p:nvSpPr>
            <p:cNvPr id="19" name="Rectangle 18">
              <a:extLst>
                <a:ext uri="{FF2B5EF4-FFF2-40B4-BE49-F238E27FC236}">
                  <a16:creationId xmlns:a16="http://schemas.microsoft.com/office/drawing/2014/main" id="{63E7916D-C684-F817-B74B-AC767DC8119C}"/>
                </a:ext>
              </a:extLst>
            </p:cNvPr>
            <p:cNvSpPr/>
            <p:nvPr/>
          </p:nvSpPr>
          <p:spPr>
            <a:xfrm>
              <a:off x="12488616" y="3411387"/>
              <a:ext cx="2490603" cy="5403696"/>
            </a:xfrm>
            <a:prstGeom prst="rect">
              <a:avLst/>
            </a:prstGeom>
            <a:noFill/>
            <a:ln>
              <a:solidFill>
                <a:schemeClr val="bg1">
                  <a:lumMod val="85000"/>
                </a:schemeClr>
              </a:solidFill>
              <a:prstDash val="dash"/>
            </a:ln>
          </p:spPr>
          <p:txBody>
            <a:bodyPr vert="horz" wrap="square" lIns="108000" tIns="0" rIns="0" bIns="0" rtlCol="0" anchor="t">
              <a:noAutofit/>
            </a:bodyPr>
            <a:lstStyle/>
            <a:p>
              <a:pPr marL="19050" marR="7620" hangingPunct="0">
                <a:spcAft>
                  <a:spcPts val="300"/>
                </a:spcAft>
                <a:buClr>
                  <a:srgbClr val="EE7330"/>
                </a:buClr>
                <a:tabLst>
                  <a:tab pos="275273" algn="l"/>
                  <a:tab pos="277178" algn="l"/>
                </a:tabLst>
                <a:defRPr/>
              </a:pPr>
              <a:r>
                <a:rPr lang="es-419" sz="1000" b="1" kern="0" dirty="0">
                  <a:solidFill>
                    <a:srgbClr val="000000"/>
                  </a:solidFill>
                  <a:cs typeface="Calibri Light" panose="020F0302020204030204" pitchFamily="34" charset="0"/>
                  <a:sym typeface="Arial"/>
                </a:rPr>
                <a:t>4.- Facilidad de implementación</a:t>
              </a:r>
            </a:p>
            <a:p>
              <a:pPr marL="276225" marR="7620" indent="-257175" hangingPunct="0">
                <a:spcAft>
                  <a:spcPts val="300"/>
                </a:spcAft>
                <a:buClr>
                  <a:srgbClr val="EE7330"/>
                </a:buClr>
                <a:buFont typeface="Arial"/>
                <a:buChar char="•"/>
                <a:tabLst>
                  <a:tab pos="275273" algn="l"/>
                  <a:tab pos="277178" algn="l"/>
                </a:tabLst>
                <a:defRPr/>
              </a:pPr>
              <a:endParaRPr lang="es-419" sz="1000"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endParaRPr lang="es-419" sz="1000" kern="0" dirty="0">
                <a:solidFill>
                  <a:srgbClr val="000000"/>
                </a:solidFill>
                <a:cs typeface="Calibri Light" panose="020F0302020204030204" pitchFamily="34" charset="0"/>
                <a:sym typeface="Arial"/>
              </a:endParaRPr>
            </a:p>
            <a:p>
              <a:pPr marL="276225" marR="7620" indent="-257175" hangingPunct="0">
                <a:spcAft>
                  <a:spcPts val="300"/>
                </a:spcAft>
                <a:buFont typeface="Arial"/>
                <a:buChar char="•"/>
                <a:tabLst>
                  <a:tab pos="275273" algn="l"/>
                  <a:tab pos="277178" algn="l"/>
                </a:tabLst>
                <a:defRPr/>
              </a:pPr>
              <a:r>
                <a:rPr lang="es-419" sz="1000" kern="0" dirty="0">
                  <a:solidFill>
                    <a:srgbClr val="000000"/>
                  </a:solidFill>
                  <a:cs typeface="Calibri Light" panose="020F0302020204030204" pitchFamily="34" charset="0"/>
                  <a:sym typeface="Arial"/>
                </a:rPr>
                <a:t>¿Cuán fácil resultaría implementar la solución?</a:t>
              </a:r>
            </a:p>
            <a:p>
              <a:pPr marL="276225" marR="7620" indent="-257175" hangingPunct="0">
                <a:spcAft>
                  <a:spcPts val="300"/>
                </a:spcAft>
                <a:buFont typeface="Arial"/>
                <a:buChar char="•"/>
                <a:tabLst>
                  <a:tab pos="275273" algn="l"/>
                  <a:tab pos="277178" algn="l"/>
                </a:tabLst>
                <a:defRPr/>
              </a:pPr>
              <a:r>
                <a:rPr lang="es-419" sz="1000" kern="0" dirty="0">
                  <a:solidFill>
                    <a:srgbClr val="000000"/>
                  </a:solidFill>
                  <a:cs typeface="Calibri Light" panose="020F0302020204030204" pitchFamily="34" charset="0"/>
                  <a:sym typeface="Arial"/>
                </a:rPr>
                <a:t>Nivel </a:t>
              </a:r>
              <a:r>
                <a:rPr lang="es-419" sz="1000" i="1" kern="0" dirty="0" err="1">
                  <a:solidFill>
                    <a:srgbClr val="000000"/>
                  </a:solidFill>
                  <a:cs typeface="Calibri Light" panose="020F0302020204030204" pitchFamily="34" charset="0"/>
                  <a:sym typeface="Arial"/>
                </a:rPr>
                <a:t>Technology</a:t>
              </a:r>
              <a:r>
                <a:rPr lang="es-419" sz="1000" i="1" kern="0" dirty="0">
                  <a:solidFill>
                    <a:srgbClr val="000000"/>
                  </a:solidFill>
                  <a:cs typeface="Calibri Light" panose="020F0302020204030204" pitchFamily="34" charset="0"/>
                  <a:sym typeface="Arial"/>
                </a:rPr>
                <a:t> </a:t>
              </a:r>
              <a:r>
                <a:rPr lang="es-419" sz="1000" i="1" kern="0" dirty="0" err="1">
                  <a:solidFill>
                    <a:srgbClr val="000000"/>
                  </a:solidFill>
                  <a:cs typeface="Calibri Light" panose="020F0302020204030204" pitchFamily="34" charset="0"/>
                  <a:sym typeface="Arial"/>
                </a:rPr>
                <a:t>Readiness</a:t>
              </a:r>
              <a:r>
                <a:rPr lang="es-419" sz="1000" i="1" kern="0" dirty="0">
                  <a:solidFill>
                    <a:srgbClr val="000000"/>
                  </a:solidFill>
                  <a:cs typeface="Calibri Light" panose="020F0302020204030204" pitchFamily="34" charset="0"/>
                  <a:sym typeface="Arial"/>
                </a:rPr>
                <a:t> </a:t>
              </a:r>
              <a:r>
                <a:rPr lang="es-419" sz="1000" i="1" kern="0" dirty="0" err="1">
                  <a:solidFill>
                    <a:srgbClr val="000000"/>
                  </a:solidFill>
                  <a:cs typeface="Calibri Light" panose="020F0302020204030204" pitchFamily="34" charset="0"/>
                  <a:sym typeface="Arial"/>
                </a:rPr>
                <a:t>Level</a:t>
              </a:r>
              <a:r>
                <a:rPr lang="es-419" sz="1000" i="1" kern="0" dirty="0">
                  <a:solidFill>
                    <a:srgbClr val="000000"/>
                  </a:solidFill>
                  <a:cs typeface="Calibri Light" panose="020F0302020204030204" pitchFamily="34" charset="0"/>
                  <a:sym typeface="Arial"/>
                </a:rPr>
                <a:t> </a:t>
              </a:r>
            </a:p>
          </p:txBody>
        </p:sp>
        <p:sp>
          <p:nvSpPr>
            <p:cNvPr id="20" name="Rectangle 19">
              <a:extLst>
                <a:ext uri="{FF2B5EF4-FFF2-40B4-BE49-F238E27FC236}">
                  <a16:creationId xmlns:a16="http://schemas.microsoft.com/office/drawing/2014/main" id="{F149010B-AD9A-B1F8-94DB-7F1B9699AD9E}"/>
                </a:ext>
              </a:extLst>
            </p:cNvPr>
            <p:cNvSpPr/>
            <p:nvPr/>
          </p:nvSpPr>
          <p:spPr>
            <a:xfrm>
              <a:off x="428625" y="8868018"/>
              <a:ext cx="17101524" cy="279555"/>
            </a:xfrm>
            <a:prstGeom prst="rect">
              <a:avLst/>
            </a:prstGeom>
          </p:spPr>
          <p:txBody>
            <a:bodyPr wrap="square">
              <a:spAutoFit/>
            </a:bodyPr>
            <a:lstStyle/>
            <a:p>
              <a:pPr marL="19050" marR="7620" hangingPunct="0">
                <a:spcAft>
                  <a:spcPts val="300"/>
                </a:spcAft>
                <a:buClr>
                  <a:srgbClr val="EE7330"/>
                </a:buClr>
                <a:tabLst>
                  <a:tab pos="275273" algn="l"/>
                  <a:tab pos="277178" algn="l"/>
                </a:tabLst>
                <a:defRPr/>
              </a:pPr>
              <a:r>
                <a:rPr lang="en-AU" sz="900" i="1" kern="0">
                  <a:solidFill>
                    <a:srgbClr val="000000"/>
                  </a:solidFill>
                  <a:cs typeface="Calibri Light" panose="020F0302020204030204" pitchFamily="34" charset="0"/>
                  <a:sym typeface="Arial"/>
                </a:rPr>
                <a:t>PREGUNTAS MÍNIMAS</a:t>
              </a:r>
            </a:p>
          </p:txBody>
        </p:sp>
      </p:grpSp>
    </p:spTree>
    <p:extLst>
      <p:ext uri="{BB962C8B-B14F-4D97-AF65-F5344CB8AC3E}">
        <p14:creationId xmlns:p14="http://schemas.microsoft.com/office/powerpoint/2010/main" val="349601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8031-EA0A-131E-DCE2-09C1780618D5}"/>
              </a:ext>
            </a:extLst>
          </p:cNvPr>
          <p:cNvSpPr>
            <a:spLocks noGrp="1"/>
          </p:cNvSpPr>
          <p:nvPr>
            <p:ph type="title"/>
          </p:nvPr>
        </p:nvSpPr>
        <p:spPr/>
        <p:txBody>
          <a:bodyPr/>
          <a:lstStyle/>
          <a:p>
            <a:r>
              <a:rPr lang="es-419" dirty="0"/>
              <a:t>Requerimientos - Iniciativa</a:t>
            </a:r>
          </a:p>
        </p:txBody>
      </p:sp>
      <p:sp>
        <p:nvSpPr>
          <p:cNvPr id="3" name="Date Placeholder 2">
            <a:extLst>
              <a:ext uri="{FF2B5EF4-FFF2-40B4-BE49-F238E27FC236}">
                <a16:creationId xmlns:a16="http://schemas.microsoft.com/office/drawing/2014/main" id="{9525C29F-21E5-15B6-0866-69ACEB96BFBC}"/>
              </a:ext>
            </a:extLst>
          </p:cNvPr>
          <p:cNvSpPr>
            <a:spLocks noGrp="1"/>
          </p:cNvSpPr>
          <p:nvPr>
            <p:ph type="dt" sz="half" idx="10"/>
          </p:nvPr>
        </p:nvSpPr>
        <p:spPr/>
        <p:txBody>
          <a:bodyPr/>
          <a:lstStyle/>
          <a:p>
            <a:fld id="{63F92B5E-A7E1-614E-BBF8-D39702AA0A13}" type="datetime4">
              <a:rPr lang="en-GB" smtClean="0"/>
              <a:t>05 September 2024</a:t>
            </a:fld>
            <a:endParaRPr lang="en-GB"/>
          </a:p>
        </p:txBody>
      </p:sp>
      <p:sp>
        <p:nvSpPr>
          <p:cNvPr id="4" name="Footer Placeholder 3">
            <a:extLst>
              <a:ext uri="{FF2B5EF4-FFF2-40B4-BE49-F238E27FC236}">
                <a16:creationId xmlns:a16="http://schemas.microsoft.com/office/drawing/2014/main" id="{BB2848CC-B8F4-949F-633C-DE017039E808}"/>
              </a:ext>
            </a:extLst>
          </p:cNvPr>
          <p:cNvSpPr>
            <a:spLocks noGrp="1"/>
          </p:cNvSpPr>
          <p:nvPr>
            <p:ph type="ftr" sz="quarter" idx="11"/>
          </p:nvPr>
        </p:nvSpPr>
        <p:spPr/>
        <p:txBody>
          <a:bodyPr/>
          <a:lstStyle/>
          <a:p>
            <a:r>
              <a:rPr lang="es-ES" sz="800" dirty="0"/>
              <a:t>Marco de Inversión Tecnológica</a:t>
            </a:r>
            <a:endParaRPr lang="en-GB" dirty="0"/>
          </a:p>
        </p:txBody>
      </p:sp>
      <p:sp>
        <p:nvSpPr>
          <p:cNvPr id="5" name="Text Placeholder 4">
            <a:extLst>
              <a:ext uri="{FF2B5EF4-FFF2-40B4-BE49-F238E27FC236}">
                <a16:creationId xmlns:a16="http://schemas.microsoft.com/office/drawing/2014/main" id="{4497307D-76DE-AE82-A137-EE33C06417B8}"/>
              </a:ext>
            </a:extLst>
          </p:cNvPr>
          <p:cNvSpPr>
            <a:spLocks noGrp="1"/>
          </p:cNvSpPr>
          <p:nvPr>
            <p:ph type="body" sz="quarter" idx="13"/>
          </p:nvPr>
        </p:nvSpPr>
        <p:spPr>
          <a:xfrm>
            <a:off x="334960" y="1342869"/>
            <a:ext cx="9603123" cy="389678"/>
          </a:xfrm>
        </p:spPr>
        <p:txBody>
          <a:bodyPr/>
          <a:lstStyle/>
          <a:p>
            <a:r>
              <a:rPr lang="es-419" sz="1800" dirty="0"/>
              <a:t>Ciclo de Vida del Proyecto – Focos en Piloto e Implementación a gran escala</a:t>
            </a:r>
          </a:p>
          <a:p>
            <a:endParaRPr lang="es-419" dirty="0"/>
          </a:p>
        </p:txBody>
      </p:sp>
      <p:grpSp>
        <p:nvGrpSpPr>
          <p:cNvPr id="28" name="Group 27">
            <a:extLst>
              <a:ext uri="{FF2B5EF4-FFF2-40B4-BE49-F238E27FC236}">
                <a16:creationId xmlns:a16="http://schemas.microsoft.com/office/drawing/2014/main" id="{5DB5A978-7246-B9AB-45BE-3F25458C5AB1}"/>
              </a:ext>
            </a:extLst>
          </p:cNvPr>
          <p:cNvGrpSpPr/>
          <p:nvPr/>
        </p:nvGrpSpPr>
        <p:grpSpPr>
          <a:xfrm>
            <a:off x="334960" y="1804736"/>
            <a:ext cx="11428413" cy="4503989"/>
            <a:chOff x="428625" y="2446921"/>
            <a:chExt cx="17113046" cy="7039982"/>
          </a:xfrm>
        </p:grpSpPr>
        <p:sp>
          <p:nvSpPr>
            <p:cNvPr id="6" name="Rectangle 5">
              <a:extLst>
                <a:ext uri="{FF2B5EF4-FFF2-40B4-BE49-F238E27FC236}">
                  <a16:creationId xmlns:a16="http://schemas.microsoft.com/office/drawing/2014/main" id="{C4D2EC97-883E-B1D8-5FE4-233BACE4A2D4}"/>
                </a:ext>
              </a:extLst>
            </p:cNvPr>
            <p:cNvSpPr>
              <a:spLocks/>
            </p:cNvSpPr>
            <p:nvPr/>
          </p:nvSpPr>
          <p:spPr>
            <a:xfrm>
              <a:off x="8385356" y="5034257"/>
              <a:ext cx="6168846"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0" lvl="1">
                <a:lnSpc>
                  <a:spcPct val="85000"/>
                </a:lnSpc>
                <a:spcAft>
                  <a:spcPts val="900"/>
                </a:spcAft>
                <a:buSzPct val="100000"/>
                <a:defRPr/>
              </a:pPr>
              <a:endParaRPr lang="es-419" sz="1000">
                <a:solidFill>
                  <a:prstClr val="black"/>
                </a:solidFill>
              </a:endParaRPr>
            </a:p>
          </p:txBody>
        </p:sp>
        <p:sp>
          <p:nvSpPr>
            <p:cNvPr id="7" name="Rectangle 6">
              <a:extLst>
                <a:ext uri="{FF2B5EF4-FFF2-40B4-BE49-F238E27FC236}">
                  <a16:creationId xmlns:a16="http://schemas.microsoft.com/office/drawing/2014/main" id="{A1BB72D0-6C29-DBEF-5AA2-7C34B1362370}"/>
                </a:ext>
              </a:extLst>
            </p:cNvPr>
            <p:cNvSpPr/>
            <p:nvPr/>
          </p:nvSpPr>
          <p:spPr>
            <a:xfrm>
              <a:off x="432206" y="3061847"/>
              <a:ext cx="17101526" cy="296606"/>
            </a:xfrm>
            <a:prstGeom prst="rect">
              <a:avLst/>
            </a:prstGeom>
            <a:solidFill>
              <a:srgbClr val="F2F2F2"/>
            </a:solidFill>
            <a:ln>
              <a:noFill/>
              <a:prstDash val="dash"/>
            </a:ln>
          </p:spPr>
          <p:txBody>
            <a:bodyPr vert="horz" wrap="square" lIns="108000" tIns="0" rIns="0" bIns="0" rtlCol="0" anchor="ctr">
              <a:noAutofit/>
            </a:bodyPr>
            <a:lstStyle/>
            <a:p>
              <a:pPr marL="19050" marR="185738">
                <a:spcBef>
                  <a:spcPts val="900"/>
                </a:spcBef>
                <a:defRPr/>
              </a:pPr>
              <a:r>
                <a:rPr lang="es-419" sz="1000" b="1" spc="-15">
                  <a:solidFill>
                    <a:srgbClr val="000000"/>
                  </a:solidFill>
                  <a:cs typeface="Calibri" panose="020F0502020204030204" pitchFamily="34" charset="0"/>
                </a:rPr>
                <a:t>PROPÓSITO</a:t>
              </a:r>
            </a:p>
          </p:txBody>
        </p:sp>
        <p:sp>
          <p:nvSpPr>
            <p:cNvPr id="8" name="object 9">
              <a:extLst>
                <a:ext uri="{FF2B5EF4-FFF2-40B4-BE49-F238E27FC236}">
                  <a16:creationId xmlns:a16="http://schemas.microsoft.com/office/drawing/2014/main" id="{D01E1DFA-CB32-9E8C-89A3-7FDF2A73C175}"/>
                </a:ext>
              </a:extLst>
            </p:cNvPr>
            <p:cNvSpPr txBox="1"/>
            <p:nvPr/>
          </p:nvSpPr>
          <p:spPr>
            <a:xfrm>
              <a:off x="428626" y="3407414"/>
              <a:ext cx="17101526" cy="1232315"/>
            </a:xfrm>
            <a:prstGeom prst="rect">
              <a:avLst/>
            </a:prstGeom>
            <a:solidFill>
              <a:srgbClr val="F2F2F2"/>
            </a:solidFill>
            <a:ln>
              <a:noFill/>
              <a:prstDash val="dash"/>
            </a:ln>
          </p:spPr>
          <p:txBody>
            <a:bodyPr vert="horz" wrap="square" lIns="108000" tIns="0" rIns="0" bIns="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84150" marR="123825" indent="-171450">
                <a:spcBef>
                  <a:spcPts val="600"/>
                </a:spcBef>
                <a:buFont typeface="Arial" panose="020B0604020202020204" pitchFamily="34" charset="0"/>
                <a:buChar char="•"/>
                <a:defRPr sz="1050">
                  <a:solidFill>
                    <a:schemeClr val="tx2"/>
                  </a:solidFill>
                  <a:latin typeface="Calibri Light" panose="020F0302020204030204" pitchFamily="34" charset="0"/>
                  <a:cs typeface="Calibri Light" panose="020F0302020204030204" pitchFamily="34" charset="0"/>
                </a:defRPr>
              </a:lvl1pPr>
            </a:lstStyle>
            <a:p>
              <a:pPr marL="0" lvl="1">
                <a:lnSpc>
                  <a:spcPct val="85000"/>
                </a:lnSpc>
                <a:spcAft>
                  <a:spcPts val="900"/>
                </a:spcAft>
                <a:buSzPct val="100000"/>
                <a:defRPr/>
              </a:pPr>
              <a:r>
                <a:rPr lang="es-419" sz="1000">
                  <a:solidFill>
                    <a:prstClr val="black"/>
                  </a:solidFill>
                </a:rPr>
                <a:t>Desarrollar y estudiar el caso de negocio de la iniciativa a pilotear con mirada también en el largo plazo, planificar ejecución de etapa de Investigación y desarrollar estrategia de ejecución del proyecto.. </a:t>
              </a:r>
            </a:p>
          </p:txBody>
        </p:sp>
        <p:sp>
          <p:nvSpPr>
            <p:cNvPr id="9" name="Title 1">
              <a:extLst>
                <a:ext uri="{FF2B5EF4-FFF2-40B4-BE49-F238E27FC236}">
                  <a16:creationId xmlns:a16="http://schemas.microsoft.com/office/drawing/2014/main" id="{BCE2AA53-D463-F09A-6BAC-439356CCE144}"/>
                </a:ext>
              </a:extLst>
            </p:cNvPr>
            <p:cNvSpPr txBox="1">
              <a:spLocks/>
            </p:cNvSpPr>
            <p:nvPr/>
          </p:nvSpPr>
          <p:spPr>
            <a:xfrm>
              <a:off x="8644353" y="5217989"/>
              <a:ext cx="2768793" cy="833205"/>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ct val="100000"/>
                </a:lnSpc>
                <a:defRPr/>
              </a:pPr>
              <a:r>
                <a:rPr lang="es-419" sz="1000" b="1" spc="-75" dirty="0">
                  <a:solidFill>
                    <a:srgbClr val="00AFAA"/>
                  </a:solidFill>
                  <a:latin typeface="+mn-lt"/>
                </a:rPr>
                <a:t> INICIATIVA TECNOLÓGICA CASO PRÁCTICO</a:t>
              </a:r>
            </a:p>
          </p:txBody>
        </p:sp>
        <p:sp>
          <p:nvSpPr>
            <p:cNvPr id="10" name="Rectangle 9">
              <a:extLst>
                <a:ext uri="{FF2B5EF4-FFF2-40B4-BE49-F238E27FC236}">
                  <a16:creationId xmlns:a16="http://schemas.microsoft.com/office/drawing/2014/main" id="{9C6FFACC-D866-6022-F72F-7ECC16B23D65}"/>
                </a:ext>
              </a:extLst>
            </p:cNvPr>
            <p:cNvSpPr/>
            <p:nvPr/>
          </p:nvSpPr>
          <p:spPr>
            <a:xfrm>
              <a:off x="428626" y="4688690"/>
              <a:ext cx="3948785"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s-419" sz="1000" b="1" spc="-15">
                  <a:solidFill>
                    <a:srgbClr val="000000"/>
                  </a:solidFill>
                  <a:cs typeface="Calibri" panose="020F0502020204030204" pitchFamily="34" charset="0"/>
                </a:rPr>
                <a:t>ACTIVIDADES CLAVE</a:t>
              </a:r>
            </a:p>
          </p:txBody>
        </p:sp>
        <p:sp>
          <p:nvSpPr>
            <p:cNvPr id="11" name="Rectangle 10">
              <a:extLst>
                <a:ext uri="{FF2B5EF4-FFF2-40B4-BE49-F238E27FC236}">
                  <a16:creationId xmlns:a16="http://schemas.microsoft.com/office/drawing/2014/main" id="{3D9C94FB-76F5-B2B5-7658-4739218E65A2}"/>
                </a:ext>
              </a:extLst>
            </p:cNvPr>
            <p:cNvSpPr>
              <a:spLocks/>
            </p:cNvSpPr>
            <p:nvPr/>
          </p:nvSpPr>
          <p:spPr>
            <a:xfrm>
              <a:off x="4417220" y="4688690"/>
              <a:ext cx="3929064"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s-419" sz="1000" b="1" spc="-15">
                  <a:solidFill>
                    <a:srgbClr val="000000"/>
                  </a:solidFill>
                  <a:cs typeface="Calibri" panose="020F0502020204030204" pitchFamily="34" charset="0"/>
                </a:rPr>
                <a:t>ENTREGABLES CLAVE</a:t>
              </a:r>
            </a:p>
          </p:txBody>
        </p:sp>
        <p:sp>
          <p:nvSpPr>
            <p:cNvPr id="12" name="Rectangle 11">
              <a:extLst>
                <a:ext uri="{FF2B5EF4-FFF2-40B4-BE49-F238E27FC236}">
                  <a16:creationId xmlns:a16="http://schemas.microsoft.com/office/drawing/2014/main" id="{8A8865A7-FBF6-1C73-9F00-307B0F99B130}"/>
                </a:ext>
              </a:extLst>
            </p:cNvPr>
            <p:cNvSpPr/>
            <p:nvPr/>
          </p:nvSpPr>
          <p:spPr>
            <a:xfrm>
              <a:off x="428626" y="5034257"/>
              <a:ext cx="3948785"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0" lvl="1">
                <a:lnSpc>
                  <a:spcPct val="85000"/>
                </a:lnSpc>
                <a:spcAft>
                  <a:spcPts val="900"/>
                </a:spcAft>
                <a:buSzPct val="100000"/>
                <a:defRPr/>
              </a:pPr>
              <a:endParaRPr lang="es-419" sz="1000"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Gestión de Proyectos</a:t>
              </a:r>
            </a:p>
            <a:p>
              <a:pPr marL="257175" lvl="1" indent="-257175">
                <a:lnSpc>
                  <a:spcPct val="85000"/>
                </a:lnSpc>
                <a:buSzPct val="100000"/>
                <a:buFont typeface="Arial" panose="020B0604020202020204" pitchFamily="34" charset="0"/>
                <a:buChar char="•"/>
                <a:defRPr/>
              </a:pPr>
              <a:r>
                <a:rPr lang="es-419" sz="1000" dirty="0">
                  <a:solidFill>
                    <a:prstClr val="black"/>
                  </a:solidFill>
                </a:rPr>
                <a:t>Gestión de Adquisiciones (Plan de Contratación)</a:t>
              </a:r>
            </a:p>
            <a:p>
              <a:pPr marL="257175" lvl="1" indent="-257175">
                <a:lnSpc>
                  <a:spcPct val="85000"/>
                </a:lnSpc>
                <a:buSzPct val="100000"/>
                <a:buFont typeface="Arial" panose="020B0604020202020204" pitchFamily="34" charset="0"/>
                <a:buChar char="•"/>
                <a:defRPr/>
              </a:pPr>
              <a:r>
                <a:rPr lang="es-419" sz="1000" dirty="0">
                  <a:solidFill>
                    <a:prstClr val="black"/>
                  </a:solidFill>
                </a:rPr>
                <a:t>Actividades OCM</a:t>
              </a:r>
            </a:p>
            <a:p>
              <a:pPr marL="257175" lvl="1" indent="-257175">
                <a:lnSpc>
                  <a:spcPct val="85000"/>
                </a:lnSpc>
                <a:buSzPct val="100000"/>
                <a:buFont typeface="Arial" panose="020B0604020202020204" pitchFamily="34" charset="0"/>
                <a:buChar char="•"/>
                <a:defRPr/>
              </a:pPr>
              <a:r>
                <a:rPr lang="es-419" sz="1000" dirty="0">
                  <a:solidFill>
                    <a:prstClr val="black"/>
                  </a:solidFill>
                </a:rPr>
                <a:t>Requerimientos de Solución</a:t>
              </a:r>
            </a:p>
            <a:p>
              <a:pPr marL="257175" lvl="1" indent="-257175">
                <a:lnSpc>
                  <a:spcPct val="85000"/>
                </a:lnSpc>
                <a:buSzPct val="100000"/>
                <a:buFont typeface="Arial" panose="020B0604020202020204" pitchFamily="34" charset="0"/>
                <a:buChar char="•"/>
                <a:defRPr/>
              </a:pPr>
              <a:r>
                <a:rPr lang="es-419" sz="1000" dirty="0">
                  <a:solidFill>
                    <a:prstClr val="black"/>
                  </a:solidFill>
                </a:rPr>
                <a:t>Análisis de Permisos</a:t>
              </a:r>
            </a:p>
            <a:p>
              <a:pPr marL="257175" lvl="1" indent="-257175">
                <a:lnSpc>
                  <a:spcPct val="85000"/>
                </a:lnSpc>
                <a:buSzPct val="100000"/>
                <a:buFont typeface="Arial" panose="020B0604020202020204" pitchFamily="34" charset="0"/>
                <a:buChar char="•"/>
                <a:defRPr/>
              </a:pPr>
              <a:r>
                <a:rPr lang="es-419" sz="1000" dirty="0">
                  <a:solidFill>
                    <a:prstClr val="black"/>
                  </a:solidFill>
                </a:rPr>
                <a:t>Evaluación de Opciones</a:t>
              </a:r>
            </a:p>
            <a:p>
              <a:pPr marL="257175" lvl="1" indent="-257175">
                <a:lnSpc>
                  <a:spcPct val="85000"/>
                </a:lnSpc>
                <a:buSzPct val="100000"/>
                <a:buFont typeface="Arial" panose="020B0604020202020204" pitchFamily="34" charset="0"/>
                <a:buChar char="•"/>
                <a:defRPr/>
              </a:pPr>
              <a:r>
                <a:rPr lang="es-419" sz="1000" dirty="0">
                  <a:solidFill>
                    <a:srgbClr val="000000"/>
                  </a:solidFill>
                </a:rPr>
                <a:t>Análisis </a:t>
              </a:r>
              <a:r>
                <a:rPr lang="es-419" sz="1000" i="1" dirty="0" err="1">
                  <a:solidFill>
                    <a:srgbClr val="000000"/>
                  </a:solidFill>
                </a:rPr>
                <a:t>Trade</a:t>
              </a:r>
              <a:r>
                <a:rPr lang="es-419" sz="1000" i="1" dirty="0">
                  <a:solidFill>
                    <a:srgbClr val="000000"/>
                  </a:solidFill>
                </a:rPr>
                <a:t> Off </a:t>
              </a:r>
              <a:r>
                <a:rPr lang="es-419" sz="1000" dirty="0">
                  <a:solidFill>
                    <a:srgbClr val="000000"/>
                  </a:solidFill>
                </a:rPr>
                <a:t>Técnicos / Económicos</a:t>
              </a:r>
            </a:p>
            <a:p>
              <a:pPr marL="257175" lvl="1" indent="-257175">
                <a:lnSpc>
                  <a:spcPct val="85000"/>
                </a:lnSpc>
                <a:buSzPct val="100000"/>
                <a:buFont typeface="Arial" panose="020B0604020202020204" pitchFamily="34" charset="0"/>
                <a:buChar char="•"/>
                <a:defRPr/>
              </a:pPr>
              <a:r>
                <a:rPr lang="es-419" sz="1000" dirty="0">
                  <a:solidFill>
                    <a:prstClr val="black"/>
                  </a:solidFill>
                </a:rPr>
                <a:t>Construir Caso de Negocio</a:t>
              </a:r>
            </a:p>
            <a:p>
              <a:pPr marL="257175" lvl="1" indent="-257175">
                <a:lnSpc>
                  <a:spcPct val="85000"/>
                </a:lnSpc>
                <a:buSzPct val="100000"/>
                <a:buFont typeface="Arial" panose="020B0604020202020204" pitchFamily="34" charset="0"/>
                <a:buChar char="•"/>
                <a:defRPr/>
              </a:pPr>
              <a:r>
                <a:rPr lang="es-419" sz="1000" dirty="0">
                  <a:solidFill>
                    <a:prstClr val="black"/>
                  </a:solidFill>
                </a:rPr>
                <a:t>Desarrollar </a:t>
              </a:r>
              <a:r>
                <a:rPr lang="es-419" sz="1000" i="1" dirty="0">
                  <a:solidFill>
                    <a:prstClr val="black"/>
                  </a:solidFill>
                </a:rPr>
                <a:t>Project </a:t>
              </a:r>
              <a:r>
                <a:rPr lang="es-419" sz="1000" i="1" dirty="0" err="1">
                  <a:solidFill>
                    <a:prstClr val="black"/>
                  </a:solidFill>
                </a:rPr>
                <a:t>Charter</a:t>
              </a:r>
              <a:endParaRPr lang="es-419" sz="1000" i="1"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Completar TTO </a:t>
              </a:r>
              <a:r>
                <a:rPr lang="es-419" sz="1000" dirty="0" err="1">
                  <a:solidFill>
                    <a:prstClr val="black"/>
                  </a:solidFill>
                </a:rPr>
                <a:t>Checklist</a:t>
              </a:r>
              <a:endParaRPr lang="es-419" sz="1000"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Completar Registros de Proyecto</a:t>
              </a:r>
            </a:p>
          </p:txBody>
        </p:sp>
        <p:sp>
          <p:nvSpPr>
            <p:cNvPr id="13" name="Rectangle 12">
              <a:extLst>
                <a:ext uri="{FF2B5EF4-FFF2-40B4-BE49-F238E27FC236}">
                  <a16:creationId xmlns:a16="http://schemas.microsoft.com/office/drawing/2014/main" id="{6A56BBE2-74C2-F2C3-A016-36DA93ED34A5}"/>
                </a:ext>
              </a:extLst>
            </p:cNvPr>
            <p:cNvSpPr>
              <a:spLocks/>
            </p:cNvSpPr>
            <p:nvPr/>
          </p:nvSpPr>
          <p:spPr>
            <a:xfrm>
              <a:off x="4416851" y="5034257"/>
              <a:ext cx="3929064" cy="4452645"/>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s-419" sz="1000"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Documento de Caso de Negocio</a:t>
              </a:r>
            </a:p>
            <a:p>
              <a:pPr marL="257175" lvl="1" indent="-257175">
                <a:lnSpc>
                  <a:spcPct val="85000"/>
                </a:lnSpc>
                <a:buSzPct val="100000"/>
                <a:buFont typeface="Arial" panose="020B0604020202020204" pitchFamily="34" charset="0"/>
                <a:buChar char="•"/>
                <a:defRPr/>
              </a:pPr>
              <a:r>
                <a:rPr lang="es-419" sz="1000" dirty="0">
                  <a:solidFill>
                    <a:prstClr val="black"/>
                  </a:solidFill>
                </a:rPr>
                <a:t>PES y PEP próxima fase</a:t>
              </a:r>
            </a:p>
            <a:p>
              <a:pPr marL="257175" lvl="1" indent="-257175">
                <a:lnSpc>
                  <a:spcPct val="85000"/>
                </a:lnSpc>
                <a:buSzPct val="100000"/>
                <a:buFont typeface="Arial" panose="020B0604020202020204" pitchFamily="34" charset="0"/>
                <a:buChar char="•"/>
                <a:defRPr/>
              </a:pPr>
              <a:r>
                <a:rPr lang="es-419" sz="1000" dirty="0">
                  <a:solidFill>
                    <a:prstClr val="black"/>
                  </a:solidFill>
                </a:rPr>
                <a:t>Estimaciones Costo y Plazo</a:t>
              </a:r>
            </a:p>
            <a:p>
              <a:pPr marL="257175" lvl="1" indent="-257175">
                <a:lnSpc>
                  <a:spcPct val="85000"/>
                </a:lnSpc>
                <a:buSzPct val="100000"/>
                <a:buFont typeface="Arial" panose="020B0604020202020204" pitchFamily="34" charset="0"/>
                <a:buChar char="•"/>
                <a:defRPr/>
              </a:pPr>
              <a:r>
                <a:rPr lang="es-419" sz="1000" dirty="0">
                  <a:solidFill>
                    <a:prstClr val="black"/>
                  </a:solidFill>
                </a:rPr>
                <a:t>Especificación de Requerimientos</a:t>
              </a:r>
            </a:p>
            <a:p>
              <a:pPr marL="257175" lvl="1" indent="-257175">
                <a:lnSpc>
                  <a:spcPct val="85000"/>
                </a:lnSpc>
                <a:buSzPct val="100000"/>
                <a:buFont typeface="Arial" panose="020B0604020202020204" pitchFamily="34" charset="0"/>
                <a:buChar char="•"/>
                <a:defRPr/>
              </a:pPr>
              <a:r>
                <a:rPr lang="es-419" sz="1000" dirty="0">
                  <a:solidFill>
                    <a:prstClr val="black"/>
                  </a:solidFill>
                </a:rPr>
                <a:t>Registros - Talleres</a:t>
              </a:r>
            </a:p>
            <a:p>
              <a:pPr marL="257175" lvl="1" indent="-257175">
                <a:lnSpc>
                  <a:spcPct val="85000"/>
                </a:lnSpc>
                <a:buSzPct val="100000"/>
                <a:buFont typeface="Arial" panose="020B0604020202020204" pitchFamily="34" charset="0"/>
                <a:buChar char="•"/>
                <a:defRPr/>
              </a:pPr>
              <a:r>
                <a:rPr lang="es-419" sz="1000" dirty="0">
                  <a:solidFill>
                    <a:prstClr val="black"/>
                  </a:solidFill>
                </a:rPr>
                <a:t>Documentos de Inversión</a:t>
              </a:r>
            </a:p>
            <a:p>
              <a:pPr marL="257175" lvl="1" indent="-257175">
                <a:lnSpc>
                  <a:spcPct val="85000"/>
                </a:lnSpc>
                <a:buSzPct val="100000"/>
                <a:buFont typeface="Arial" panose="020B0604020202020204" pitchFamily="34" charset="0"/>
                <a:buChar char="•"/>
                <a:defRPr/>
              </a:pPr>
              <a:r>
                <a:rPr lang="es-419" sz="1000" i="1" dirty="0">
                  <a:solidFill>
                    <a:prstClr val="black"/>
                  </a:solidFill>
                </a:rPr>
                <a:t>Project </a:t>
              </a:r>
              <a:r>
                <a:rPr lang="es-419" sz="1000" i="1" dirty="0" err="1">
                  <a:solidFill>
                    <a:prstClr val="black"/>
                  </a:solidFill>
                </a:rPr>
                <a:t>Charter</a:t>
              </a:r>
              <a:endParaRPr lang="es-419" sz="1000" i="1" dirty="0">
                <a:solidFill>
                  <a:prstClr val="black"/>
                </a:solidFill>
              </a:endParaRPr>
            </a:p>
            <a:p>
              <a:pPr marL="257175" lvl="1" indent="-257175">
                <a:lnSpc>
                  <a:spcPct val="85000"/>
                </a:lnSpc>
                <a:buSzPct val="100000"/>
                <a:buFont typeface="Arial" panose="020B0604020202020204" pitchFamily="34" charset="0"/>
                <a:buChar char="•"/>
                <a:defRPr/>
              </a:pPr>
              <a:r>
                <a:rPr lang="es-419" sz="1000" dirty="0">
                  <a:solidFill>
                    <a:prstClr val="black"/>
                  </a:solidFill>
                </a:rPr>
                <a:t>Reporte de Fase</a:t>
              </a:r>
            </a:p>
            <a:p>
              <a:pPr marL="257175" lvl="1" indent="-257175">
                <a:lnSpc>
                  <a:spcPct val="85000"/>
                </a:lnSpc>
                <a:buSzPct val="100000"/>
                <a:buFont typeface="Arial" panose="020B0604020202020204" pitchFamily="34" charset="0"/>
                <a:buChar char="•"/>
                <a:defRPr/>
              </a:pPr>
              <a:r>
                <a:rPr lang="es-419" sz="1000" dirty="0">
                  <a:solidFill>
                    <a:prstClr val="black"/>
                  </a:solidFill>
                </a:rPr>
                <a:t>Entregables OCM: Mapa de grupos de interés, Matriz de Impactos y Estrategia</a:t>
              </a:r>
            </a:p>
          </p:txBody>
        </p:sp>
        <p:sp>
          <p:nvSpPr>
            <p:cNvPr id="14" name="Rectangle 13">
              <a:extLst>
                <a:ext uri="{FF2B5EF4-FFF2-40B4-BE49-F238E27FC236}">
                  <a16:creationId xmlns:a16="http://schemas.microsoft.com/office/drawing/2014/main" id="{81D15952-8085-474E-6EB1-1B183B1D8793}"/>
                </a:ext>
              </a:extLst>
            </p:cNvPr>
            <p:cNvSpPr>
              <a:spLocks/>
            </p:cNvSpPr>
            <p:nvPr/>
          </p:nvSpPr>
          <p:spPr>
            <a:xfrm>
              <a:off x="8386093" y="4688690"/>
              <a:ext cx="6168110"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s-419" sz="1000" b="1" spc="-15">
                  <a:solidFill>
                    <a:srgbClr val="000000"/>
                  </a:solidFill>
                  <a:cs typeface="Calibri" panose="020F0502020204030204" pitchFamily="34" charset="0"/>
                </a:rPr>
                <a:t>FORMATOS</a:t>
              </a:r>
            </a:p>
          </p:txBody>
        </p:sp>
        <p:sp>
          <p:nvSpPr>
            <p:cNvPr id="15" name="Arrow: Pentagon 14">
              <a:extLst>
                <a:ext uri="{FF2B5EF4-FFF2-40B4-BE49-F238E27FC236}">
                  <a16:creationId xmlns:a16="http://schemas.microsoft.com/office/drawing/2014/main" id="{30758A4A-586E-A250-180C-1092A994397E}"/>
                </a:ext>
              </a:extLst>
            </p:cNvPr>
            <p:cNvSpPr/>
            <p:nvPr/>
          </p:nvSpPr>
          <p:spPr>
            <a:xfrm>
              <a:off x="428627" y="2446921"/>
              <a:ext cx="17113044" cy="234935"/>
            </a:xfrm>
            <a:prstGeom prst="homePlate">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1000" b="1" kern="0" dirty="0">
                  <a:solidFill>
                    <a:srgbClr val="F2F2F2"/>
                  </a:solidFill>
                  <a:cs typeface="Arial"/>
                  <a:sym typeface="Arial"/>
                </a:rPr>
                <a:t>ENTREGA DE INICIATIVAS TECNOLÓGICAS</a:t>
              </a:r>
            </a:p>
          </p:txBody>
        </p:sp>
        <p:sp>
          <p:nvSpPr>
            <p:cNvPr id="16" name="Arrow: Chevron 15">
              <a:hlinkClick r:id="rId2" action="ppaction://hlinksldjump"/>
              <a:extLst>
                <a:ext uri="{FF2B5EF4-FFF2-40B4-BE49-F238E27FC236}">
                  <a16:creationId xmlns:a16="http://schemas.microsoft.com/office/drawing/2014/main" id="{448005B8-4942-BE08-CA7D-4981EE6E5051}"/>
                </a:ext>
              </a:extLst>
            </p:cNvPr>
            <p:cNvSpPr/>
            <p:nvPr/>
          </p:nvSpPr>
          <p:spPr>
            <a:xfrm>
              <a:off x="3871120" y="2778136"/>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1000" b="1" kern="0" dirty="0">
                  <a:solidFill>
                    <a:srgbClr val="000000"/>
                  </a:solidFill>
                  <a:cs typeface="Arial"/>
                  <a:sym typeface="Arial"/>
                </a:rPr>
                <a:t>INVESTIGAR</a:t>
              </a:r>
            </a:p>
          </p:txBody>
        </p:sp>
        <p:sp>
          <p:nvSpPr>
            <p:cNvPr id="17" name="Arrow: Pentagon 16">
              <a:extLst>
                <a:ext uri="{FF2B5EF4-FFF2-40B4-BE49-F238E27FC236}">
                  <a16:creationId xmlns:a16="http://schemas.microsoft.com/office/drawing/2014/main" id="{28C32496-16B5-C20D-C29A-A0C9DA949F5A}"/>
                </a:ext>
              </a:extLst>
            </p:cNvPr>
            <p:cNvSpPr/>
            <p:nvPr/>
          </p:nvSpPr>
          <p:spPr>
            <a:xfrm>
              <a:off x="428625" y="2778136"/>
              <a:ext cx="3442494" cy="234935"/>
            </a:xfrm>
            <a:prstGeom prst="homePlate">
              <a:avLst/>
            </a:prstGeom>
            <a:solidFill>
              <a:srgbClr val="00AFAA"/>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1000" b="1" kern="0" dirty="0">
                  <a:solidFill>
                    <a:srgbClr val="F2F2F2"/>
                  </a:solidFill>
                  <a:cs typeface="Arial"/>
                  <a:sym typeface="Arial"/>
                </a:rPr>
                <a:t>INICIATIVA</a:t>
              </a:r>
            </a:p>
          </p:txBody>
        </p:sp>
        <p:sp>
          <p:nvSpPr>
            <p:cNvPr id="18" name="Arrow: Chevron 17">
              <a:hlinkClick r:id="rId3" action="ppaction://hlinksldjump"/>
              <a:extLst>
                <a:ext uri="{FF2B5EF4-FFF2-40B4-BE49-F238E27FC236}">
                  <a16:creationId xmlns:a16="http://schemas.microsoft.com/office/drawing/2014/main" id="{69FD35FB-249A-BEF5-E0D7-097AEB37A1F7}"/>
                </a:ext>
              </a:extLst>
            </p:cNvPr>
            <p:cNvSpPr/>
            <p:nvPr/>
          </p:nvSpPr>
          <p:spPr>
            <a:xfrm>
              <a:off x="10722967"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1000" b="1" kern="0" dirty="0">
                  <a:solidFill>
                    <a:srgbClr val="000000"/>
                  </a:solidFill>
                  <a:cs typeface="Arial"/>
                  <a:sym typeface="Arial"/>
                </a:rPr>
                <a:t>FACTIBILIDAD</a:t>
              </a:r>
            </a:p>
          </p:txBody>
        </p:sp>
        <p:sp>
          <p:nvSpPr>
            <p:cNvPr id="19" name="Arrow: Chevron 18">
              <a:hlinkClick r:id="rId4" action="ppaction://hlinksldjump"/>
              <a:extLst>
                <a:ext uri="{FF2B5EF4-FFF2-40B4-BE49-F238E27FC236}">
                  <a16:creationId xmlns:a16="http://schemas.microsoft.com/office/drawing/2014/main" id="{029B9D2B-26C0-4B4F-D127-79FAEBF5B17B}"/>
                </a:ext>
              </a:extLst>
            </p:cNvPr>
            <p:cNvSpPr/>
            <p:nvPr/>
          </p:nvSpPr>
          <p:spPr>
            <a:xfrm>
              <a:off x="7280471"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1000" b="1" kern="0" dirty="0">
                  <a:solidFill>
                    <a:srgbClr val="000000"/>
                  </a:solidFill>
                  <a:cs typeface="Arial"/>
                  <a:sym typeface="Arial"/>
                </a:rPr>
                <a:t>VERIFICAR</a:t>
              </a:r>
            </a:p>
          </p:txBody>
        </p:sp>
        <p:sp>
          <p:nvSpPr>
            <p:cNvPr id="20" name="Arrow: Chevron 19">
              <a:hlinkClick r:id="rId5" action="ppaction://hlinksldjump"/>
              <a:extLst>
                <a:ext uri="{FF2B5EF4-FFF2-40B4-BE49-F238E27FC236}">
                  <a16:creationId xmlns:a16="http://schemas.microsoft.com/office/drawing/2014/main" id="{65079FB4-111C-2921-B395-65DF5F711B79}"/>
                </a:ext>
              </a:extLst>
            </p:cNvPr>
            <p:cNvSpPr/>
            <p:nvPr/>
          </p:nvSpPr>
          <p:spPr>
            <a:xfrm>
              <a:off x="14132318" y="2778134"/>
              <a:ext cx="3409352" cy="234935"/>
            </a:xfrm>
            <a:prstGeom prst="chevron">
              <a:avLst/>
            </a:prstGeom>
            <a:solidFill>
              <a:srgbClr val="F2F2F2"/>
            </a:solidFill>
            <a:ln w="9525" cap="flat" cmpd="sng" algn="ctr">
              <a:noFill/>
              <a:prstDash val="solid"/>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r>
                <a:rPr lang="es-419" sz="1000" b="1" kern="0" dirty="0">
                  <a:solidFill>
                    <a:srgbClr val="000000"/>
                  </a:solidFill>
                  <a:cs typeface="Arial"/>
                  <a:sym typeface="Arial"/>
                </a:rPr>
                <a:t>ESCALA</a:t>
              </a:r>
            </a:p>
          </p:txBody>
        </p:sp>
        <p:sp>
          <p:nvSpPr>
            <p:cNvPr id="21" name="Title 1">
              <a:extLst>
                <a:ext uri="{FF2B5EF4-FFF2-40B4-BE49-F238E27FC236}">
                  <a16:creationId xmlns:a16="http://schemas.microsoft.com/office/drawing/2014/main" id="{BCB5AC3D-402F-1F2F-2621-4262A4F0B915}"/>
                </a:ext>
              </a:extLst>
            </p:cNvPr>
            <p:cNvSpPr txBox="1">
              <a:spLocks/>
            </p:cNvSpPr>
            <p:nvPr/>
          </p:nvSpPr>
          <p:spPr>
            <a:xfrm>
              <a:off x="11331475" y="6051194"/>
              <a:ext cx="2549978" cy="421509"/>
            </a:xfrm>
            <a:prstGeom prst="rect">
              <a:avLst/>
            </a:prstGeom>
          </p:spPr>
          <p:txBody>
            <a:bodyPr anchor="ctr"/>
            <a:lstStyle>
              <a:lvl1pPr marL="0" marR="0" indent="0" algn="l" defTabSz="914400" rtl="0" eaLnBrk="1" fontAlgn="auto" latinLnBrk="0" hangingPunct="1">
                <a:lnSpc>
                  <a:spcPts val="2000"/>
                </a:lnSpc>
                <a:spcBef>
                  <a:spcPct val="0"/>
                </a:spcBef>
                <a:spcAft>
                  <a:spcPts val="0"/>
                </a:spcAft>
                <a:buClrTx/>
                <a:buSzTx/>
                <a:buFontTx/>
                <a:buNone/>
                <a:tabLst/>
                <a:defRPr lang="en-GB" sz="1600" b="0" i="0" kern="1200" spc="-50" baseline="0" smtClean="0">
                  <a:solidFill>
                    <a:schemeClr val="tx1"/>
                  </a:solidFill>
                  <a:effectLst/>
                  <a:latin typeface="Montserrat Medium" pitchFamily="2" charset="77"/>
                  <a:ea typeface="+mj-ea"/>
                  <a:cs typeface="+mj-cs"/>
                </a:defRPr>
              </a:lvl1pPr>
            </a:lstStyle>
            <a:p>
              <a:pPr algn="ctr" defTabSz="1371600">
                <a:lnSpc>
                  <a:spcPts val="3000"/>
                </a:lnSpc>
                <a:defRPr/>
              </a:pPr>
              <a:r>
                <a:rPr lang="es-419" sz="1000" b="1" spc="-75" dirty="0">
                  <a:solidFill>
                    <a:srgbClr val="00AFAA"/>
                  </a:solidFill>
                  <a:latin typeface="+mn-lt"/>
                </a:rPr>
                <a:t>PRESENTACIÓN CER</a:t>
              </a:r>
            </a:p>
          </p:txBody>
        </p:sp>
        <p:pic>
          <p:nvPicPr>
            <p:cNvPr id="22" name="Picture 21">
              <a:extLst>
                <a:ext uri="{FF2B5EF4-FFF2-40B4-BE49-F238E27FC236}">
                  <a16:creationId xmlns:a16="http://schemas.microsoft.com/office/drawing/2014/main" id="{25B463FA-5292-EC7A-806A-719EF6B68474}"/>
                </a:ext>
              </a:extLst>
            </p:cNvPr>
            <p:cNvPicPr>
              <a:picLocks noChangeAspect="1"/>
            </p:cNvPicPr>
            <p:nvPr/>
          </p:nvPicPr>
          <p:blipFill>
            <a:blip r:embed="rId6"/>
            <a:stretch>
              <a:fillRect/>
            </a:stretch>
          </p:blipFill>
          <p:spPr>
            <a:xfrm>
              <a:off x="11605840" y="6559247"/>
              <a:ext cx="2526479" cy="1776800"/>
            </a:xfrm>
            <a:prstGeom prst="rect">
              <a:avLst/>
            </a:prstGeom>
            <a:noFill/>
            <a:ln w="3175">
              <a:solidFill>
                <a:schemeClr val="bg1">
                  <a:lumMod val="85000"/>
                </a:schemeClr>
              </a:solidFill>
            </a:ln>
          </p:spPr>
        </p:pic>
        <p:sp>
          <p:nvSpPr>
            <p:cNvPr id="23" name="Rectangle 22">
              <a:extLst>
                <a:ext uri="{FF2B5EF4-FFF2-40B4-BE49-F238E27FC236}">
                  <a16:creationId xmlns:a16="http://schemas.microsoft.com/office/drawing/2014/main" id="{0A895F65-3D43-1E69-0FE2-9D8A405A2B32}"/>
                </a:ext>
              </a:extLst>
            </p:cNvPr>
            <p:cNvSpPr>
              <a:spLocks/>
            </p:cNvSpPr>
            <p:nvPr/>
          </p:nvSpPr>
          <p:spPr>
            <a:xfrm>
              <a:off x="14593643" y="4688690"/>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s-419" sz="1000" b="1" spc="-15" dirty="0">
                  <a:solidFill>
                    <a:srgbClr val="000000"/>
                  </a:solidFill>
                  <a:cs typeface="Calibri" panose="020F0502020204030204" pitchFamily="34" charset="0"/>
                  <a:sym typeface="Arial"/>
                </a:rPr>
                <a:t>COSTO &amp; CALENDARIO</a:t>
              </a:r>
              <a:endParaRPr lang="es-419" sz="1000" b="1" spc="-15" dirty="0">
                <a:solidFill>
                  <a:srgbClr val="000000"/>
                </a:solidFill>
                <a:cs typeface="Calibri" panose="020F0502020204030204" pitchFamily="34" charset="0"/>
              </a:endParaRPr>
            </a:p>
          </p:txBody>
        </p:sp>
        <p:sp>
          <p:nvSpPr>
            <p:cNvPr id="24" name="Rectangle 23">
              <a:extLst>
                <a:ext uri="{FF2B5EF4-FFF2-40B4-BE49-F238E27FC236}">
                  <a16:creationId xmlns:a16="http://schemas.microsoft.com/office/drawing/2014/main" id="{D0BAA8D7-A2C3-B836-DF38-C900C267D85A}"/>
                </a:ext>
              </a:extLst>
            </p:cNvPr>
            <p:cNvSpPr>
              <a:spLocks/>
            </p:cNvSpPr>
            <p:nvPr/>
          </p:nvSpPr>
          <p:spPr>
            <a:xfrm>
              <a:off x="14593642" y="5034257"/>
              <a:ext cx="2948026" cy="2166644"/>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s-419" sz="1000" dirty="0">
                <a:solidFill>
                  <a:prstClr val="black"/>
                </a:solidFill>
              </a:endParaRPr>
            </a:p>
            <a:p>
              <a:pPr marL="257175" indent="-257175">
                <a:buFont typeface="Arial" panose="020B0604020202020204" pitchFamily="34" charset="0"/>
                <a:buChar char="•"/>
                <a:defRPr/>
              </a:pPr>
              <a:r>
                <a:rPr lang="es-419" sz="1000" dirty="0">
                  <a:solidFill>
                    <a:srgbClr val="000000"/>
                  </a:solidFill>
                </a:rPr>
                <a:t>Clase 3 para Investigación</a:t>
              </a:r>
            </a:p>
            <a:p>
              <a:pPr marL="257175" indent="-257175">
                <a:buFont typeface="Arial" panose="020B0604020202020204" pitchFamily="34" charset="0"/>
                <a:buChar char="•"/>
                <a:defRPr/>
              </a:pPr>
              <a:r>
                <a:rPr lang="es-419" sz="1000" dirty="0">
                  <a:solidFill>
                    <a:srgbClr val="000000"/>
                  </a:solidFill>
                </a:rPr>
                <a:t>Clase 4 para Verificación</a:t>
              </a:r>
            </a:p>
            <a:p>
              <a:pPr marL="257175" indent="-257175">
                <a:buFont typeface="Arial" panose="020B0604020202020204" pitchFamily="34" charset="0"/>
                <a:buChar char="•"/>
                <a:defRPr/>
              </a:pPr>
              <a:r>
                <a:rPr lang="es-419" sz="1000" dirty="0">
                  <a:solidFill>
                    <a:srgbClr val="000000"/>
                  </a:solidFill>
                </a:rPr>
                <a:t>Clase 5 para Escala</a:t>
              </a:r>
            </a:p>
            <a:p>
              <a:pPr marL="257175" indent="-257175">
                <a:buFont typeface="Arial" panose="020B0604020202020204" pitchFamily="34" charset="0"/>
                <a:buChar char="•"/>
                <a:defRPr/>
              </a:pPr>
              <a:endParaRPr lang="es-419" sz="1000" dirty="0">
                <a:solidFill>
                  <a:srgbClr val="000000"/>
                </a:solidFill>
              </a:endParaRPr>
            </a:p>
            <a:p>
              <a:pPr marL="257175" lvl="1" indent="-257175">
                <a:lnSpc>
                  <a:spcPct val="85000"/>
                </a:lnSpc>
                <a:spcAft>
                  <a:spcPts val="900"/>
                </a:spcAft>
                <a:buSzPct val="100000"/>
                <a:buFont typeface="Arial" panose="020B0604020202020204" pitchFamily="34" charset="0"/>
                <a:buChar char="•"/>
                <a:defRPr/>
              </a:pPr>
              <a:endParaRPr lang="es-419" sz="1000" dirty="0">
                <a:solidFill>
                  <a:prstClr val="black"/>
                </a:solidFill>
              </a:endParaRPr>
            </a:p>
          </p:txBody>
        </p:sp>
        <p:sp>
          <p:nvSpPr>
            <p:cNvPr id="25" name="Rectangle 24">
              <a:extLst>
                <a:ext uri="{FF2B5EF4-FFF2-40B4-BE49-F238E27FC236}">
                  <a16:creationId xmlns:a16="http://schemas.microsoft.com/office/drawing/2014/main" id="{D0EF1344-3C40-604F-89F0-1CC9B2D84276}"/>
                </a:ext>
              </a:extLst>
            </p:cNvPr>
            <p:cNvSpPr>
              <a:spLocks/>
            </p:cNvSpPr>
            <p:nvPr/>
          </p:nvSpPr>
          <p:spPr>
            <a:xfrm>
              <a:off x="14593643" y="7249862"/>
              <a:ext cx="2936508" cy="296606"/>
            </a:xfrm>
            <a:prstGeom prst="rect">
              <a:avLst/>
            </a:prstGeom>
            <a:solidFill>
              <a:srgbClr val="F2F2F2"/>
            </a:solidFill>
            <a:ln>
              <a:noFill/>
              <a:prstDash val="dash"/>
            </a:ln>
          </p:spPr>
          <p:txBody>
            <a:bodyPr vert="horz" wrap="square" lIns="108000" tIns="0" rIns="0" bIns="0" rtlCol="0" anchor="ctr">
              <a:noAutofit/>
            </a:bodyPr>
            <a:lstStyle/>
            <a:p>
              <a:pPr marL="19050" marR="185738" algn="ctr">
                <a:spcBef>
                  <a:spcPts val="900"/>
                </a:spcBef>
                <a:defRPr/>
              </a:pPr>
              <a:r>
                <a:rPr lang="es-419" sz="1000" b="1" spc="-15">
                  <a:solidFill>
                    <a:srgbClr val="000000"/>
                  </a:solidFill>
                  <a:cs typeface="Calibri" panose="020F0502020204030204" pitchFamily="34" charset="0"/>
                </a:rPr>
                <a:t>CONTINGENCIA</a:t>
              </a:r>
            </a:p>
          </p:txBody>
        </p:sp>
        <p:sp>
          <p:nvSpPr>
            <p:cNvPr id="26" name="Rectangle 25">
              <a:extLst>
                <a:ext uri="{FF2B5EF4-FFF2-40B4-BE49-F238E27FC236}">
                  <a16:creationId xmlns:a16="http://schemas.microsoft.com/office/drawing/2014/main" id="{3D6FF334-6923-FE0F-37C2-0F1EC1FE9BA6}"/>
                </a:ext>
              </a:extLst>
            </p:cNvPr>
            <p:cNvSpPr>
              <a:spLocks/>
            </p:cNvSpPr>
            <p:nvPr/>
          </p:nvSpPr>
          <p:spPr>
            <a:xfrm>
              <a:off x="14593643" y="7595430"/>
              <a:ext cx="2936138" cy="1891473"/>
            </a:xfrm>
            <a:prstGeom prst="rect">
              <a:avLst/>
            </a:prstGeom>
            <a:noFill/>
            <a:ln>
              <a:solidFill>
                <a:schemeClr val="bg1">
                  <a:lumMod val="85000"/>
                </a:schemeClr>
              </a:solidFill>
              <a:prstDash val="dash"/>
            </a:ln>
          </p:spPr>
          <p:txBody>
            <a:bodyPr vert="horz" wrap="square" lIns="108000" tIns="0" rIns="0" bIns="0" rtlCol="0" anchor="t">
              <a:noAutofit/>
            </a:bodyPr>
            <a:lstStyle/>
            <a:p>
              <a:pPr marL="257175" lvl="1" indent="-257175">
                <a:lnSpc>
                  <a:spcPct val="85000"/>
                </a:lnSpc>
                <a:spcAft>
                  <a:spcPts val="900"/>
                </a:spcAft>
                <a:buSzPct val="100000"/>
                <a:buFont typeface="Arial" panose="020B0604020202020204" pitchFamily="34" charset="0"/>
                <a:buChar char="•"/>
                <a:defRPr/>
              </a:pPr>
              <a:endParaRPr lang="es-419" sz="1000">
                <a:solidFill>
                  <a:prstClr val="black"/>
                </a:solidFill>
              </a:endParaRPr>
            </a:p>
            <a:p>
              <a:pPr marL="257175" indent="-257175">
                <a:buFont typeface="Arial" panose="020B0604020202020204" pitchFamily="34" charset="0"/>
                <a:buChar char="•"/>
                <a:defRPr/>
              </a:pPr>
              <a:r>
                <a:rPr lang="es-419" sz="1000">
                  <a:solidFill>
                    <a:srgbClr val="000000"/>
                  </a:solidFill>
                </a:rPr>
                <a:t>Cualitativa para la doble mirada. </a:t>
              </a:r>
              <a:endParaRPr lang="es-419" sz="1000">
                <a:solidFill>
                  <a:prstClr val="black"/>
                </a:solidFill>
              </a:endParaRPr>
            </a:p>
          </p:txBody>
        </p:sp>
        <p:pic>
          <p:nvPicPr>
            <p:cNvPr id="27" name="Picture 26">
              <a:extLst>
                <a:ext uri="{FF2B5EF4-FFF2-40B4-BE49-F238E27FC236}">
                  <a16:creationId xmlns:a16="http://schemas.microsoft.com/office/drawing/2014/main" id="{38C9B4DE-151B-3EFC-95AD-EB5FAC3F69FC}"/>
                </a:ext>
              </a:extLst>
            </p:cNvPr>
            <p:cNvPicPr>
              <a:picLocks noChangeAspect="1"/>
            </p:cNvPicPr>
            <p:nvPr/>
          </p:nvPicPr>
          <p:blipFill>
            <a:blip r:embed="rId7"/>
            <a:stretch>
              <a:fillRect/>
            </a:stretch>
          </p:blipFill>
          <p:spPr>
            <a:xfrm>
              <a:off x="8765509" y="6051194"/>
              <a:ext cx="2526479" cy="3129818"/>
            </a:xfrm>
            <a:prstGeom prst="rect">
              <a:avLst/>
            </a:prstGeom>
            <a:noFill/>
            <a:ln w="3175">
              <a:solidFill>
                <a:schemeClr val="bg1">
                  <a:lumMod val="85000"/>
                </a:schemeClr>
              </a:solidFill>
            </a:ln>
          </p:spPr>
        </p:pic>
      </p:grpSp>
    </p:spTree>
    <p:extLst>
      <p:ext uri="{BB962C8B-B14F-4D97-AF65-F5344CB8AC3E}">
        <p14:creationId xmlns:p14="http://schemas.microsoft.com/office/powerpoint/2010/main" val="563441530"/>
      </p:ext>
    </p:extLst>
  </p:cSld>
  <p:clrMapOvr>
    <a:masterClrMapping/>
  </p:clrMapOvr>
</p:sld>
</file>

<file path=ppt/theme/theme1.xml><?xml version="1.0" encoding="utf-8"?>
<a:theme xmlns:a="http://schemas.openxmlformats.org/drawingml/2006/main" name="Glencore">
  <a:themeElements>
    <a:clrScheme name="Glencore MID">
      <a:dk1>
        <a:srgbClr val="000000"/>
      </a:dk1>
      <a:lt1>
        <a:srgbClr val="FFFFFF"/>
      </a:lt1>
      <a:dk2>
        <a:srgbClr val="BEA791"/>
      </a:dk2>
      <a:lt2>
        <a:srgbClr val="EDEDED"/>
      </a:lt2>
      <a:accent1>
        <a:srgbClr val="00AFAA"/>
      </a:accent1>
      <a:accent2>
        <a:srgbClr val="00649E"/>
      </a:accent2>
      <a:accent3>
        <a:srgbClr val="763F83"/>
      </a:accent3>
      <a:accent4>
        <a:srgbClr val="DD0068"/>
      </a:accent4>
      <a:accent5>
        <a:srgbClr val="BC3C17"/>
      </a:accent5>
      <a:accent6>
        <a:srgbClr val="30903A"/>
      </a:accent6>
      <a:hlink>
        <a:srgbClr val="0563C1"/>
      </a:hlink>
      <a:folHlink>
        <a:srgbClr val="954F72"/>
      </a:folHlink>
    </a:clrScheme>
    <a:fontScheme name="Montserrat">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Glencore PPT template Montserrat.pptx" id="{21705FA3-9C45-4734-AEE6-A13A034CB7DB}" vid="{7CAD10F9-C4B7-43BA-9DCA-4A21AB901A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9EC99265F5764B909B848C592C0A52" ma:contentTypeVersion="4" ma:contentTypeDescription="Create a new document." ma:contentTypeScope="" ma:versionID="40b9efa90643e34655418547300d382b">
  <xsd:schema xmlns:xsd="http://www.w3.org/2001/XMLSchema" xmlns:xs="http://www.w3.org/2001/XMLSchema" xmlns:p="http://schemas.microsoft.com/office/2006/metadata/properties" xmlns:ns2="84e61e9d-cd53-48cd-b13d-14ed82cc45fe" targetNamespace="http://schemas.microsoft.com/office/2006/metadata/properties" ma:root="true" ma:fieldsID="b205b08f612088c90c1de1b2f23a0a8d" ns2:_="">
    <xsd:import namespace="84e61e9d-cd53-48cd-b13d-14ed82cc4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61e9d-cd53-48cd-b13d-14ed82cc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D04FE4-7962-46A7-9088-0F37D380A20A}">
  <ds:schemaRefs>
    <ds:schemaRef ds:uri="http://schemas.microsoft.com/sharepoint/v3/contenttype/forms"/>
  </ds:schemaRefs>
</ds:datastoreItem>
</file>

<file path=customXml/itemProps2.xml><?xml version="1.0" encoding="utf-8"?>
<ds:datastoreItem xmlns:ds="http://schemas.openxmlformats.org/officeDocument/2006/customXml" ds:itemID="{CDBCABB3-E6F0-4311-8AA2-4FCB1E34C57E}">
  <ds:schemaRefs>
    <ds:schemaRef ds:uri="http://schemas.openxmlformats.org/package/2006/metadata/core-properties"/>
    <ds:schemaRef ds:uri="http://schemas.microsoft.com/office/2006/documentManagement/types"/>
    <ds:schemaRef ds:uri="http://purl.org/dc/dcmitype/"/>
    <ds:schemaRef ds:uri="03bafac4-ac5e-4946-b3de-ada52aa569d5"/>
    <ds:schemaRef ds:uri="http://schemas.microsoft.com/office/2006/metadata/properties"/>
    <ds:schemaRef ds:uri="ffa487cc-d862-402c-b76f-593bde7522cb"/>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7CEF204F-60A8-47E9-9152-E1A98C5B98E2}"/>
</file>

<file path=docProps/app.xml><?xml version="1.0" encoding="utf-8"?>
<Properties xmlns="http://schemas.openxmlformats.org/officeDocument/2006/extended-properties" xmlns:vt="http://schemas.openxmlformats.org/officeDocument/2006/docPropsVTypes">
  <Template>Glencore PPT template Montserrat</Template>
  <TotalTime>0</TotalTime>
  <Words>3128</Words>
  <Application>Microsoft Office PowerPoint</Application>
  <PresentationFormat>Widescreen</PresentationFormat>
  <Paragraphs>601</Paragraphs>
  <Slides>20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Montserrat SemiBold</vt:lpstr>
      <vt:lpstr>Calibri Light</vt:lpstr>
      <vt:lpstr>Courier New</vt:lpstr>
      <vt:lpstr>Arial</vt:lpstr>
      <vt:lpstr>Montserrat</vt:lpstr>
      <vt:lpstr>Calibri</vt:lpstr>
      <vt:lpstr>Montserrat ExtraLight</vt:lpstr>
      <vt:lpstr>Glencore</vt:lpstr>
      <vt:lpstr>Aplicación de un Marco de Inversión para la Implementación de iniciativas tecnológicas</vt:lpstr>
      <vt:lpstr>Quiénes somos</vt:lpstr>
      <vt:lpstr>Marco de Inversión en Tecnología de Glencore Cobre</vt:lpstr>
      <vt:lpstr>Marco Tecnológico: Modelo General</vt:lpstr>
      <vt:lpstr>PowerPoint Presentation</vt:lpstr>
      <vt:lpstr>PowerPoint Presentation</vt:lpstr>
      <vt:lpstr>Marco Tecnológico – Aproximación FEL</vt:lpstr>
      <vt:lpstr>Requerimientos - Marco</vt:lpstr>
      <vt:lpstr>Requerimientos - Iniciativa</vt:lpstr>
      <vt:lpstr>Requerimientos - Investigación</vt:lpstr>
      <vt:lpstr>Requerimientos – Etapa de Verificación</vt:lpstr>
      <vt:lpstr>Requerimientos - Factibilidad</vt:lpstr>
      <vt:lpstr>Escala – Entrega de iniciativas tecnológicas</vt:lpstr>
      <vt:lpstr>Proyecto “Tecnología de procesamiento”</vt:lpstr>
      <vt:lpstr>Análisis del problema - Investigación</vt:lpstr>
      <vt:lpstr>Verificación completa – Transición de proyecto o continuidad</vt:lpstr>
      <vt:lpstr>Tecnologías posibles – ejemplos de aplicación</vt:lpstr>
      <vt:lpstr>Tecnologías en estudio – ejemplos de aplicación</vt:lpstr>
      <vt:lpstr>Beneficios del Marco Tecnológico</vt:lpstr>
      <vt:lpstr>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Gomez, Anghella (Lima - PE)</dc:creator>
  <cp:keywords/>
  <dc:description/>
  <cp:lastModifiedBy>Contreras, German (Santiago - CL)</cp:lastModifiedBy>
  <cp:revision>38</cp:revision>
  <dcterms:created xsi:type="dcterms:W3CDTF">2024-09-04T23:55:10Z</dcterms:created>
  <dcterms:modified xsi:type="dcterms:W3CDTF">2024-09-05T23:12:36Z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0x010100D29EC99265F5764B909B848C592C0A52</vt:lpwstr>
  </property>
</Properties>
</file>